
<file path=[Content_Types].xml><?xml version="1.0" encoding="utf-8"?>
<Types xmlns="http://schemas.openxmlformats.org/package/2006/content-types">
  <Override PartName="/_rels/.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presentation.xml" ContentType="application/vnd.openxmlformats-officedocument.presentationml.presentation.main+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81.png" ContentType="image/png"/>
  <Override PartName="/ppt/media/image80.png" ContentType="image/png"/>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72.png" ContentType="image/png"/>
  <Override PartName="/ppt/media/image71.png" ContentType="image/png"/>
  <Override PartName="/ppt/media/image70.png" ContentType="image/png"/>
  <Override PartName="/ppt/media/image68.png" ContentType="image/png"/>
  <Override PartName="/ppt/media/image67.png" ContentType="image/png"/>
  <Override PartName="/ppt/media/image66.png" ContentType="image/png"/>
  <Override PartName="/ppt/media/image65.png" ContentType="image/png"/>
  <Override PartName="/ppt/media/image64.png" ContentType="image/png"/>
  <Override PartName="/ppt/media/image63.png" ContentType="image/png"/>
  <Override PartName="/ppt/media/image62.png" ContentType="image/png"/>
  <Override PartName="/ppt/media/image61.png" ContentType="image/png"/>
  <Override PartName="/ppt/media/image60.png" ContentType="image/png"/>
  <Override PartName="/ppt/media/image50.png" ContentType="image/png"/>
  <Override PartName="/ppt/media/image49.png" ContentType="image/png"/>
  <Override PartName="/ppt/media/image48.png" ContentType="image/png"/>
  <Override PartName="/ppt/media/image47.png" ContentType="image/png"/>
  <Override PartName="/ppt/media/image79.png" ContentType="image/png"/>
  <Override PartName="/ppt/media/image20.png" ContentType="image/png"/>
  <Override PartName="/ppt/media/image55.png" ContentType="image/png"/>
  <Override PartName="/ppt/media/image5.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13.png" ContentType="image/png"/>
  <Override PartName="/ppt/media/image12.png" ContentType="image/png"/>
  <Override PartName="/ppt/media/image11.png" ContentType="image/png"/>
  <Override PartName="/ppt/media/image54.png" ContentType="image/png"/>
  <Override PartName="/ppt/media/image4.png" ContentType="image/png"/>
  <Override PartName="/ppt/media/image39.png" ContentType="image/png"/>
  <Override PartName="/ppt/media/image53.png" ContentType="image/png"/>
  <Override PartName="/ppt/media/image3.png" ContentType="image/png"/>
  <Override PartName="/ppt/media/image38.png" ContentType="image/png"/>
  <Override PartName="/ppt/media/image22.png" ContentType="image/png"/>
  <Override PartName="/ppt/media/image57.png" ContentType="image/png"/>
  <Override PartName="/ppt/media/image7.png" ContentType="image/png"/>
  <Override PartName="/ppt/media/image52.png" ContentType="image/png"/>
  <Override PartName="/ppt/media/image2.png" ContentType="image/png"/>
  <Override PartName="/ppt/media/image37.png" ContentType="image/png"/>
  <Override PartName="/ppt/media/image21.png" ContentType="image/png"/>
  <Override PartName="/ppt/media/image56.png" ContentType="image/png"/>
  <Override PartName="/ppt/media/image6.png" ContentType="image/png"/>
  <Override PartName="/ppt/media/image51.png" ContentType="image/png"/>
  <Override PartName="/ppt/media/image1.png" ContentType="image/png"/>
  <Override PartName="/ppt/media/image36.png" ContentType="image/png"/>
  <Override PartName="/ppt/media/image58.png" ContentType="image/png"/>
  <Override PartName="/ppt/media/image8.png" ContentType="image/png"/>
  <Override PartName="/ppt/media/image23.png" ContentType="image/png"/>
  <Override PartName="/ppt/media/image69.png" ContentType="image/png"/>
  <Override PartName="/ppt/media/image10.png" ContentType="image/png"/>
  <Override PartName="/ppt/media/image59.png" ContentType="image/png"/>
  <Override PartName="/ppt/media/image9.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4.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pic>
        <p:nvPicPr>
          <p:cNvPr id="37" name="" descr=""/>
          <p:cNvPicPr/>
          <p:nvPr/>
        </p:nvPicPr>
        <p:blipFill>
          <a:blip r:embed="rId2"/>
          <a:stretch/>
        </p:blipFill>
        <p:spPr>
          <a:xfrm>
            <a:off x="3602880" y="1604520"/>
            <a:ext cx="4985280" cy="3977280"/>
          </a:xfrm>
          <a:prstGeom prst="rect">
            <a:avLst/>
          </a:prstGeom>
          <a:ln>
            <a:noFill/>
          </a:ln>
        </p:spPr>
      </p:pic>
      <p:pic>
        <p:nvPicPr>
          <p:cNvPr id="38" name="" descr=""/>
          <p:cNvPicPr/>
          <p:nvPr/>
        </p:nvPicPr>
        <p:blipFill>
          <a:blip r:embed="rId3"/>
          <a:stretch/>
        </p:blipFill>
        <p:spPr>
          <a:xfrm>
            <a:off x="3602880" y="1604520"/>
            <a:ext cx="498528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45"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47"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49"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50" name="PlaceHolder 3"/>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913680" y="609480"/>
            <a:ext cx="10353240" cy="449856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54"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55" name="PlaceHolder 3"/>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56" name="PlaceHolder 4"/>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60"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63"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64" name="PlaceHolder 4"/>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66" name="PlaceHolder 2"/>
          <p:cNvSpPr>
            <a:spLocks noGrp="1"/>
          </p:cNvSpPr>
          <p:nvPr>
            <p:ph type="body"/>
          </p:nvPr>
        </p:nvSpPr>
        <p:spPr>
          <a:xfrm>
            <a:off x="609480" y="160452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67" name="PlaceHolder 3"/>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69"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70"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71"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72" name="PlaceHolder 5"/>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74"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75" name="PlaceHolder 3"/>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pic>
        <p:nvPicPr>
          <p:cNvPr id="76" name="" descr=""/>
          <p:cNvPicPr/>
          <p:nvPr/>
        </p:nvPicPr>
        <p:blipFill>
          <a:blip r:embed="rId2"/>
          <a:stretch/>
        </p:blipFill>
        <p:spPr>
          <a:xfrm>
            <a:off x="3602880" y="1604520"/>
            <a:ext cx="4985280" cy="3977280"/>
          </a:xfrm>
          <a:prstGeom prst="rect">
            <a:avLst/>
          </a:prstGeom>
          <a:ln>
            <a:noFill/>
          </a:ln>
        </p:spPr>
      </p:pic>
      <p:pic>
        <p:nvPicPr>
          <p:cNvPr id="77" name="" descr=""/>
          <p:cNvPicPr/>
          <p:nvPr/>
        </p:nvPicPr>
        <p:blipFill>
          <a:blip r:embed="rId3"/>
          <a:stretch/>
        </p:blipFill>
        <p:spPr>
          <a:xfrm>
            <a:off x="3602880" y="1604520"/>
            <a:ext cx="498528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84"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86"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88"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913680" y="609480"/>
            <a:ext cx="10353240" cy="449856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93"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94" name="PlaceHolder 3"/>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95" name="PlaceHolder 4"/>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97"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98"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99"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01"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03" name="PlaceHolder 4"/>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05" name="PlaceHolder 2"/>
          <p:cNvSpPr>
            <a:spLocks noGrp="1"/>
          </p:cNvSpPr>
          <p:nvPr>
            <p:ph type="body"/>
          </p:nvPr>
        </p:nvSpPr>
        <p:spPr>
          <a:xfrm>
            <a:off x="609480" y="160452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06" name="PlaceHolder 3"/>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08"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09"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10"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11" name="PlaceHolder 5"/>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13"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14" name="PlaceHolder 3"/>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pic>
        <p:nvPicPr>
          <p:cNvPr id="115" name="" descr=""/>
          <p:cNvPicPr/>
          <p:nvPr/>
        </p:nvPicPr>
        <p:blipFill>
          <a:blip r:embed="rId2"/>
          <a:stretch/>
        </p:blipFill>
        <p:spPr>
          <a:xfrm>
            <a:off x="3602880" y="1604520"/>
            <a:ext cx="4985280" cy="3977280"/>
          </a:xfrm>
          <a:prstGeom prst="rect">
            <a:avLst/>
          </a:prstGeom>
          <a:ln>
            <a:noFill/>
          </a:ln>
        </p:spPr>
      </p:pic>
      <p:pic>
        <p:nvPicPr>
          <p:cNvPr id="116" name="" descr=""/>
          <p:cNvPicPr/>
          <p:nvPr/>
        </p:nvPicPr>
        <p:blipFill>
          <a:blip r:embed="rId3"/>
          <a:stretch/>
        </p:blipFill>
        <p:spPr>
          <a:xfrm>
            <a:off x="3602880" y="1604520"/>
            <a:ext cx="4985280" cy="39772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23"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cs-CZ"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25"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27"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28" name="PlaceHolder 3"/>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913680" y="609480"/>
            <a:ext cx="10353240" cy="4498560"/>
          </a:xfrm>
          <a:prstGeom prst="rect">
            <a:avLst/>
          </a:prstGeom>
        </p:spPr>
        <p:txBody>
          <a:bodyPr lIns="0" rIns="0" tIns="0" bIns="0" anchor="ctr"/>
          <a:p>
            <a:pPr algn="ctr"/>
            <a:endParaRPr b="0" lang="cs-CZ"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32"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33" name="PlaceHolder 3"/>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34" name="PlaceHolder 4"/>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36"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37"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38"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40"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41"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42" name="PlaceHolder 4"/>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44" name="PlaceHolder 2"/>
          <p:cNvSpPr>
            <a:spLocks noGrp="1"/>
          </p:cNvSpPr>
          <p:nvPr>
            <p:ph type="body"/>
          </p:nvPr>
        </p:nvSpPr>
        <p:spPr>
          <a:xfrm>
            <a:off x="609480" y="160452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45" name="PlaceHolder 3"/>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47"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48"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49"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50" name="PlaceHolder 5"/>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52"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53" name="PlaceHolder 3"/>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pic>
        <p:nvPicPr>
          <p:cNvPr id="154" name="" descr=""/>
          <p:cNvPicPr/>
          <p:nvPr/>
        </p:nvPicPr>
        <p:blipFill>
          <a:blip r:embed="rId2"/>
          <a:stretch/>
        </p:blipFill>
        <p:spPr>
          <a:xfrm>
            <a:off x="3602880" y="1604520"/>
            <a:ext cx="4985280" cy="3977280"/>
          </a:xfrm>
          <a:prstGeom prst="rect">
            <a:avLst/>
          </a:prstGeom>
          <a:ln>
            <a:noFill/>
          </a:ln>
        </p:spPr>
      </p:pic>
      <p:pic>
        <p:nvPicPr>
          <p:cNvPr id="155" name="" descr=""/>
          <p:cNvPicPr/>
          <p:nvPr/>
        </p:nvPicPr>
        <p:blipFill>
          <a:blip r:embed="rId3"/>
          <a:stretch/>
        </p:blipFill>
        <p:spPr>
          <a:xfrm>
            <a:off x="3602880" y="1604520"/>
            <a:ext cx="4985280" cy="397728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62"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64"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66"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67" name="PlaceHolder 3"/>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913680" y="609480"/>
            <a:ext cx="10353240" cy="449856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71"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72" name="PlaceHolder 3"/>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73" name="PlaceHolder 4"/>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75"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76"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77"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79"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0"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1" name="PlaceHolder 4"/>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83" name="PlaceHolder 2"/>
          <p:cNvSpPr>
            <a:spLocks noGrp="1"/>
          </p:cNvSpPr>
          <p:nvPr>
            <p:ph type="body"/>
          </p:nvPr>
        </p:nvSpPr>
        <p:spPr>
          <a:xfrm>
            <a:off x="609480" y="160452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4" name="PlaceHolder 3"/>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86"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7"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8"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89" name="PlaceHolder 5"/>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3680" y="609480"/>
            <a:ext cx="10353240" cy="4498560"/>
          </a:xfrm>
          <a:prstGeom prst="rect">
            <a:avLst/>
          </a:prstGeom>
        </p:spPr>
        <p:txBody>
          <a:bodyPr lIns="0" rIns="0" tIns="0" bIns="0" anchor="ctr"/>
          <a:p>
            <a:pPr algn="ctr"/>
            <a:endParaRPr b="0" lang="cs-CZ" sz="3200" spc="-1" strike="noStrike">
              <a:solidFill>
                <a:srgbClr val="ffffff"/>
              </a:solidFill>
              <a:uFill>
                <a:solidFill>
                  <a:srgbClr val="ffffff"/>
                </a:solidFill>
              </a:u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91" name="PlaceHolder 2"/>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92" name="PlaceHolder 3"/>
          <p:cNvSpPr>
            <a:spLocks noGrp="1"/>
          </p:cNvSpPr>
          <p:nvPr>
            <p:ph type="body"/>
          </p:nvPr>
        </p:nvSpPr>
        <p:spPr>
          <a:xfrm>
            <a:off x="609480" y="1604520"/>
            <a:ext cx="1097244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pic>
        <p:nvPicPr>
          <p:cNvPr id="193" name="" descr=""/>
          <p:cNvPicPr/>
          <p:nvPr/>
        </p:nvPicPr>
        <p:blipFill>
          <a:blip r:embed="rId2"/>
          <a:stretch/>
        </p:blipFill>
        <p:spPr>
          <a:xfrm>
            <a:off x="3602880" y="1604520"/>
            <a:ext cx="4985280" cy="3977280"/>
          </a:xfrm>
          <a:prstGeom prst="rect">
            <a:avLst/>
          </a:prstGeom>
          <a:ln>
            <a:noFill/>
          </a:ln>
        </p:spPr>
      </p:pic>
      <p:pic>
        <p:nvPicPr>
          <p:cNvPr id="194" name="" descr=""/>
          <p:cNvPicPr/>
          <p:nvPr/>
        </p:nvPicPr>
        <p:blipFill>
          <a:blip r:embed="rId3"/>
          <a:stretch/>
        </p:blipFill>
        <p:spPr>
          <a:xfrm>
            <a:off x="3602880" y="1604520"/>
            <a:ext cx="4985280" cy="3977280"/>
          </a:xfrm>
          <a:prstGeom prst="rect">
            <a:avLst/>
          </a:prstGeom>
          <a:ln>
            <a:noFill/>
          </a:ln>
        </p:spPr>
      </p:pic>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3680" y="609480"/>
            <a:ext cx="10353240" cy="970200"/>
          </a:xfrm>
          <a:prstGeom prst="rect">
            <a:avLst/>
          </a:prstGeom>
        </p:spPr>
        <p:txBody>
          <a:bodyPr lIns="0" rIns="0" tIns="0" bIns="0" anchor="ctr"/>
          <a:p>
            <a:endParaRPr b="0" lang="en-US" sz="1800" spc="-1" strike="noStrike">
              <a:solidFill>
                <a:srgbClr val="ffffff"/>
              </a:solidFill>
              <a:uFill>
                <a:solidFill>
                  <a:srgbClr val="ffffff"/>
                </a:solidFill>
              </a:uFill>
              <a:latin typeface="Calisto MT"/>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b="0" lang="en-US" sz="2000" spc="-1" strike="noStrike">
              <a:solidFill>
                <a:srgbClr val="e3e3e3"/>
              </a:solidFill>
              <a:uFill>
                <a:solidFill>
                  <a:srgbClr val="ffffff"/>
                </a:solidFill>
              </a:uFill>
              <a:latin typeface="Calisto M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2.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370520" y="1769400"/>
            <a:ext cx="9439560" cy="1828440"/>
          </a:xfrm>
          <a:prstGeom prst="rect">
            <a:avLst/>
          </a:prstGeom>
        </p:spPr>
        <p:txBody>
          <a:bodyPr anchor="b"/>
          <a:p>
            <a:pPr algn="ctr">
              <a:lnSpc>
                <a:spcPct val="100000"/>
              </a:lnSpc>
            </a:pPr>
            <a:r>
              <a:rPr b="0" lang="en-US" sz="5400" spc="-1" strike="noStrike">
                <a:solidFill>
                  <a:srgbClr val="e3e3e3"/>
                </a:solidFill>
                <a:uFill>
                  <a:solidFill>
                    <a:srgbClr val="ffffff"/>
                  </a:solidFill>
                </a:uFill>
                <a:latin typeface="Calisto MT"/>
              </a:rPr>
              <a:t>Kliknutím lze upravit styl.</a:t>
            </a:r>
            <a:endParaRPr b="0" lang="en-US" sz="1800" spc="-1" strike="noStrike">
              <a:solidFill>
                <a:srgbClr val="ffffff"/>
              </a:solidFill>
              <a:uFill>
                <a:solidFill>
                  <a:srgbClr val="ffffff"/>
                </a:solidFill>
              </a:uFill>
              <a:latin typeface="Calisto MT"/>
            </a:endParaRPr>
          </a:p>
        </p:txBody>
      </p:sp>
      <p:sp>
        <p:nvSpPr>
          <p:cNvPr id="1" name="PlaceHolder 2"/>
          <p:cNvSpPr>
            <a:spLocks noGrp="1"/>
          </p:cNvSpPr>
          <p:nvPr>
            <p:ph type="dt"/>
          </p:nvPr>
        </p:nvSpPr>
        <p:spPr>
          <a:xfrm>
            <a:off x="7678800" y="5883120"/>
            <a:ext cx="2742840" cy="364680"/>
          </a:xfrm>
          <a:prstGeom prst="rect">
            <a:avLst/>
          </a:prstGeom>
        </p:spPr>
        <p:txBody>
          <a:bodyPr anchor="ctr"/>
          <a:p>
            <a:pPr algn="r">
              <a:lnSpc>
                <a:spcPct val="100000"/>
              </a:lnSpc>
            </a:pPr>
            <a:r>
              <a:rPr b="0" lang="cs-CZ" sz="1000" spc="-1" strike="noStrike">
                <a:solidFill>
                  <a:srgbClr val="f2f2f2"/>
                </a:solidFill>
                <a:uFill>
                  <a:solidFill>
                    <a:srgbClr val="ffffff"/>
                  </a:solidFill>
                </a:uFill>
                <a:latin typeface="Calisto MT"/>
              </a:rPr>
              <a:t>16. 4. 2018</a:t>
            </a:r>
            <a:endParaRPr b="0" lang="cs-CZ" sz="1000" spc="-1" strike="noStrike">
              <a:solidFill>
                <a:srgbClr val="ffffff"/>
              </a:solidFill>
              <a:uFill>
                <a:solidFill>
                  <a:srgbClr val="ffffff"/>
                </a:solidFill>
              </a:uFill>
              <a:latin typeface="Times New Roman"/>
            </a:endParaRPr>
          </a:p>
        </p:txBody>
      </p:sp>
      <p:sp>
        <p:nvSpPr>
          <p:cNvPr id="2" name="PlaceHolder 3"/>
          <p:cNvSpPr>
            <a:spLocks noGrp="1"/>
          </p:cNvSpPr>
          <p:nvPr>
            <p:ph type="ftr"/>
          </p:nvPr>
        </p:nvSpPr>
        <p:spPr>
          <a:xfrm>
            <a:off x="913680" y="5883120"/>
            <a:ext cx="6672600" cy="364680"/>
          </a:xfrm>
          <a:prstGeom prst="rect">
            <a:avLst/>
          </a:prstGeom>
        </p:spPr>
        <p:txBody>
          <a:bodyPr anchor="ctr"/>
          <a:p>
            <a:endParaRPr b="0" lang="cs-CZ" sz="2400" spc="-1" strike="noStrike">
              <a:solidFill>
                <a:srgbClr val="ffffff"/>
              </a:solidFill>
              <a:uFill>
                <a:solidFill>
                  <a:srgbClr val="ffffff"/>
                </a:solidFill>
              </a:uFill>
              <a:latin typeface="Times New Roman"/>
            </a:endParaRPr>
          </a:p>
        </p:txBody>
      </p:sp>
      <p:sp>
        <p:nvSpPr>
          <p:cNvPr id="3" name="PlaceHolder 4"/>
          <p:cNvSpPr>
            <a:spLocks noGrp="1"/>
          </p:cNvSpPr>
          <p:nvPr>
            <p:ph type="sldNum"/>
          </p:nvPr>
        </p:nvSpPr>
        <p:spPr>
          <a:xfrm>
            <a:off x="10514160" y="5883120"/>
            <a:ext cx="753120" cy="364680"/>
          </a:xfrm>
          <a:prstGeom prst="rect">
            <a:avLst/>
          </a:prstGeom>
        </p:spPr>
        <p:txBody>
          <a:bodyPr anchor="ctr"/>
          <a:p>
            <a:pPr algn="r">
              <a:lnSpc>
                <a:spcPct val="100000"/>
              </a:lnSpc>
            </a:pPr>
            <a:fld id="{77CCBAB9-560E-4D36-8AF8-7683857E5969}" type="slidenum">
              <a:rPr b="0" lang="cs-CZ" sz="1000" spc="-1" strike="noStrike">
                <a:solidFill>
                  <a:srgbClr val="f2f2f2"/>
                </a:solidFill>
                <a:uFill>
                  <a:solidFill>
                    <a:srgbClr val="ffffff"/>
                  </a:solidFill>
                </a:uFill>
                <a:latin typeface="Calisto MT"/>
              </a:rPr>
              <a:t>&lt;numero&gt;</a:t>
            </a:fld>
            <a:endParaRPr b="0" lang="cs-CZ" sz="1000" spc="-1" strike="noStrike">
              <a:solidFill>
                <a:srgbClr val="ffffff"/>
              </a:solidFill>
              <a:uFill>
                <a:solidFill>
                  <a:srgbClr val="ffffff"/>
                </a:solidFill>
              </a:uFill>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Fai clic per modificare il formato del testo della struttura</a:t>
            </a:r>
            <a:endParaRPr b="0" lang="en-US" sz="2000" spc="-1" strike="noStrike">
              <a:solidFill>
                <a:srgbClr val="e3e3e3"/>
              </a:solidFill>
              <a:uFill>
                <a:solidFill>
                  <a:srgbClr val="ffffff"/>
                </a:solidFill>
              </a:uFill>
              <a:latin typeface="Calisto MT"/>
            </a:endParaRPr>
          </a:p>
          <a:p>
            <a:pPr lvl="1" marL="864000" indent="-324000">
              <a:buClr>
                <a:srgbClr val="ffffff"/>
              </a:buClr>
              <a:buSzPct val="75000"/>
              <a:buFont typeface="Symbol" charset="2"/>
              <a:buChar char=""/>
            </a:pPr>
            <a:r>
              <a:rPr b="0" lang="en-US" sz="1600" spc="-1" strike="noStrike">
                <a:solidFill>
                  <a:srgbClr val="e3e3e3"/>
                </a:solidFill>
                <a:uFill>
                  <a:solidFill>
                    <a:srgbClr val="ffffff"/>
                  </a:solidFill>
                </a:uFill>
                <a:latin typeface="Calisto MT"/>
              </a:rPr>
              <a:t>Secondo livello struttura</a:t>
            </a:r>
            <a:endParaRPr b="0" lang="en-US" sz="1600" spc="-1" strike="noStrike">
              <a:solidFill>
                <a:srgbClr val="e3e3e3"/>
              </a:solidFill>
              <a:uFill>
                <a:solidFill>
                  <a:srgbClr val="ffffff"/>
                </a:solidFill>
              </a:uFill>
              <a:latin typeface="Calisto MT"/>
            </a:endParaRPr>
          </a:p>
          <a:p>
            <a:pPr lvl="2" marL="1296000" indent="-288000">
              <a:buClr>
                <a:srgbClr val="ffffff"/>
              </a:buClr>
              <a:buSzPct val="45000"/>
              <a:buFont typeface="Wingdings" charset="2"/>
              <a:buChar char=""/>
            </a:pPr>
            <a:r>
              <a:rPr b="0" lang="en-US" sz="1400" spc="-1" strike="noStrike">
                <a:solidFill>
                  <a:srgbClr val="e3e3e3"/>
                </a:solidFill>
                <a:uFill>
                  <a:solidFill>
                    <a:srgbClr val="ffffff"/>
                  </a:solidFill>
                </a:uFill>
                <a:latin typeface="Calisto MT"/>
              </a:rPr>
              <a:t>Terzo livello struttura</a:t>
            </a:r>
            <a:endParaRPr b="0" lang="en-US" sz="1400" spc="-1" strike="noStrike">
              <a:solidFill>
                <a:srgbClr val="e3e3e3"/>
              </a:solidFill>
              <a:uFill>
                <a:solidFill>
                  <a:srgbClr val="ffffff"/>
                </a:solidFill>
              </a:uFill>
              <a:latin typeface="Calisto MT"/>
            </a:endParaRPr>
          </a:p>
          <a:p>
            <a:pPr lvl="3" marL="1728000" indent="-216000">
              <a:buClr>
                <a:srgbClr val="ffffff"/>
              </a:buClr>
              <a:buSzPct val="75000"/>
              <a:buFont typeface="Symbol" charset="2"/>
              <a:buChar char=""/>
            </a:pPr>
            <a:r>
              <a:rPr b="0" lang="en-US" sz="1400" spc="-1" strike="noStrike">
                <a:solidFill>
                  <a:srgbClr val="e3e3e3"/>
                </a:solidFill>
                <a:uFill>
                  <a:solidFill>
                    <a:srgbClr val="ffffff"/>
                  </a:solidFill>
                </a:uFill>
                <a:latin typeface="Calisto MT"/>
              </a:rPr>
              <a:t>Quarto livello struttura</a:t>
            </a:r>
            <a:endParaRPr b="0" lang="en-US" sz="1400" spc="-1" strike="noStrike">
              <a:solidFill>
                <a:srgbClr val="e3e3e3"/>
              </a:solidFill>
              <a:uFill>
                <a:solidFill>
                  <a:srgbClr val="ffffff"/>
                </a:solidFill>
              </a:uFill>
              <a:latin typeface="Calisto MT"/>
            </a:endParaRPr>
          </a:p>
          <a:p>
            <a:pPr lvl="4" marL="2160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Quinto livello struttura</a:t>
            </a:r>
            <a:endParaRPr b="0" lang="en-US" sz="2000" spc="-1" strike="noStrike">
              <a:solidFill>
                <a:srgbClr val="e3e3e3"/>
              </a:solidFill>
              <a:uFill>
                <a:solidFill>
                  <a:srgbClr val="ffffff"/>
                </a:solidFill>
              </a:uFill>
              <a:latin typeface="Calisto MT"/>
            </a:endParaRPr>
          </a:p>
          <a:p>
            <a:pPr lvl="5" marL="2592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Sesto livello struttura</a:t>
            </a:r>
            <a:endParaRPr b="0" lang="en-US" sz="2000" spc="-1" strike="noStrike">
              <a:solidFill>
                <a:srgbClr val="e3e3e3"/>
              </a:solidFill>
              <a:uFill>
                <a:solidFill>
                  <a:srgbClr val="ffffff"/>
                </a:solidFill>
              </a:uFill>
              <a:latin typeface="Calisto MT"/>
            </a:endParaRPr>
          </a:p>
          <a:p>
            <a:pPr lvl="6" marL="3024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Settimo livello struttura</a:t>
            </a:r>
            <a:endParaRPr b="0" lang="en-US" sz="2000" spc="-1" strike="noStrike">
              <a:solidFill>
                <a:srgbClr val="e3e3e3"/>
              </a:solidFill>
              <a:uFill>
                <a:solidFill>
                  <a:srgbClr val="ffffff"/>
                </a:solidFill>
              </a:uFill>
              <a:latin typeface="Calisto MT"/>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913680" y="609480"/>
            <a:ext cx="10353240" cy="970200"/>
          </a:xfrm>
          <a:prstGeom prst="rect">
            <a:avLst/>
          </a:prstGeom>
        </p:spPr>
        <p:txBody>
          <a:bodyPr anchor="ctr"/>
          <a:p>
            <a:pPr algn="ctr">
              <a:lnSpc>
                <a:spcPct val="100000"/>
              </a:lnSpc>
            </a:pPr>
            <a:r>
              <a:rPr b="0" lang="en-US" sz="4000" spc="-1" strike="noStrike">
                <a:solidFill>
                  <a:srgbClr val="e3e3e3"/>
                </a:solidFill>
                <a:uFill>
                  <a:solidFill>
                    <a:srgbClr val="ffffff"/>
                  </a:solidFill>
                </a:uFill>
                <a:latin typeface="Calisto MT"/>
              </a:rPr>
              <a:t>Kliknutím lze upravit styl.</a:t>
            </a:r>
            <a:endParaRPr b="0" lang="en-US" sz="1800" spc="-1" strike="noStrike">
              <a:solidFill>
                <a:srgbClr val="ffffff"/>
              </a:solidFill>
              <a:uFill>
                <a:solidFill>
                  <a:srgbClr val="ffffff"/>
                </a:solidFill>
              </a:uFill>
              <a:latin typeface="Calisto MT"/>
            </a:endParaRPr>
          </a:p>
        </p:txBody>
      </p:sp>
      <p:sp>
        <p:nvSpPr>
          <p:cNvPr id="40" name="PlaceHolder 2"/>
          <p:cNvSpPr>
            <a:spLocks noGrp="1"/>
          </p:cNvSpPr>
          <p:nvPr>
            <p:ph type="body"/>
          </p:nvPr>
        </p:nvSpPr>
        <p:spPr>
          <a:xfrm>
            <a:off x="913680" y="1732320"/>
            <a:ext cx="10353240" cy="4058280"/>
          </a:xfrm>
          <a:prstGeom prst="rect">
            <a:avLst/>
          </a:prstGeom>
        </p:spPr>
        <p:txBody>
          <a:bodyPr/>
          <a:p>
            <a:pPr marL="432000" indent="-324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Fai clic per modificare il formato del testo della struttura</a:t>
            </a:r>
            <a:endParaRPr b="0" lang="en-US" sz="2000" spc="-1" strike="noStrike">
              <a:solidFill>
                <a:srgbClr val="e3e3e3"/>
              </a:solidFill>
              <a:uFill>
                <a:solidFill>
                  <a:srgbClr val="ffffff"/>
                </a:solidFill>
              </a:uFill>
              <a:latin typeface="Calisto MT"/>
            </a:endParaRPr>
          </a:p>
          <a:p>
            <a:pPr lvl="1" marL="864000" indent="-324000">
              <a:buClr>
                <a:srgbClr val="ffffff"/>
              </a:buClr>
              <a:buSzPct val="75000"/>
              <a:buFont typeface="Symbol" charset="2"/>
              <a:buChar char=""/>
            </a:pPr>
            <a:r>
              <a:rPr b="0" lang="en-US" sz="2000" spc="-1" strike="noStrike">
                <a:solidFill>
                  <a:srgbClr val="e3e3e3"/>
                </a:solidFill>
                <a:uFill>
                  <a:solidFill>
                    <a:srgbClr val="ffffff"/>
                  </a:solidFill>
                </a:uFill>
                <a:latin typeface="Calisto MT"/>
              </a:rPr>
              <a:t>Secondo livello struttura</a:t>
            </a:r>
            <a:endParaRPr b="0" lang="en-US" sz="1600" spc="-1" strike="noStrike">
              <a:solidFill>
                <a:srgbClr val="e3e3e3"/>
              </a:solidFill>
              <a:uFill>
                <a:solidFill>
                  <a:srgbClr val="ffffff"/>
                </a:solidFill>
              </a:uFill>
              <a:latin typeface="Calisto MT"/>
            </a:endParaRPr>
          </a:p>
          <a:p>
            <a:pPr lvl="2" marL="1296000" indent="-288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Terzo livello struttura</a:t>
            </a:r>
            <a:endParaRPr b="0" lang="en-US" sz="1400" spc="-1" strike="noStrike">
              <a:solidFill>
                <a:srgbClr val="e3e3e3"/>
              </a:solidFill>
              <a:uFill>
                <a:solidFill>
                  <a:srgbClr val="ffffff"/>
                </a:solidFill>
              </a:uFill>
              <a:latin typeface="Calisto MT"/>
            </a:endParaRPr>
          </a:p>
          <a:p>
            <a:pPr lvl="3" marL="1728000" indent="-216000">
              <a:buClr>
                <a:srgbClr val="ffffff"/>
              </a:buClr>
              <a:buSzPct val="75000"/>
              <a:buFont typeface="Symbol" charset="2"/>
              <a:buChar char=""/>
            </a:pPr>
            <a:r>
              <a:rPr b="0" lang="en-US" sz="2000" spc="-1" strike="noStrike">
                <a:solidFill>
                  <a:srgbClr val="e3e3e3"/>
                </a:solidFill>
                <a:uFill>
                  <a:solidFill>
                    <a:srgbClr val="ffffff"/>
                  </a:solidFill>
                </a:uFill>
                <a:latin typeface="Calisto MT"/>
              </a:rPr>
              <a:t>Quarto livello struttura</a:t>
            </a:r>
            <a:endParaRPr b="0" lang="en-US" sz="1400" spc="-1" strike="noStrike">
              <a:solidFill>
                <a:srgbClr val="e3e3e3"/>
              </a:solidFill>
              <a:uFill>
                <a:solidFill>
                  <a:srgbClr val="ffffff"/>
                </a:solidFill>
              </a:uFill>
              <a:latin typeface="Calisto MT"/>
            </a:endParaRPr>
          </a:p>
          <a:p>
            <a:pPr lvl="4" marL="2160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Quinto livello struttura</a:t>
            </a:r>
            <a:endParaRPr b="0" lang="en-US" sz="2000" spc="-1" strike="noStrike">
              <a:solidFill>
                <a:srgbClr val="e3e3e3"/>
              </a:solidFill>
              <a:uFill>
                <a:solidFill>
                  <a:srgbClr val="ffffff"/>
                </a:solidFill>
              </a:uFill>
              <a:latin typeface="Calisto MT"/>
            </a:endParaRPr>
          </a:p>
          <a:p>
            <a:pPr lvl="5" marL="2592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Sesto livello struttura</a:t>
            </a:r>
            <a:endParaRPr b="0" lang="en-US" sz="2000" spc="-1" strike="noStrike">
              <a:solidFill>
                <a:srgbClr val="e3e3e3"/>
              </a:solidFill>
              <a:uFill>
                <a:solidFill>
                  <a:srgbClr val="ffffff"/>
                </a:solidFill>
              </a:uFill>
              <a:latin typeface="Calisto MT"/>
            </a:endParaRPr>
          </a:p>
          <a:p>
            <a:pPr lvl="6" marL="3024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Settimo livello strutturaUpravte styly předlohy textu.</a:t>
            </a:r>
            <a:endParaRPr b="0" lang="en-US" sz="2000" spc="-1" strike="noStrike">
              <a:solidFill>
                <a:srgbClr val="e3e3e3"/>
              </a:solidFill>
              <a:uFill>
                <a:solidFill>
                  <a:srgbClr val="ffffff"/>
                </a:solidFill>
              </a:uFill>
              <a:latin typeface="Calisto MT"/>
            </a:endParaRPr>
          </a:p>
          <a:p>
            <a:pPr lvl="7" marL="3456000" indent="-216000">
              <a:buClr>
                <a:srgbClr val="ffffff"/>
              </a:buClr>
              <a:buSzPct val="45000"/>
              <a:buFont typeface="Wingdings" charset="2"/>
              <a:buChar char=""/>
            </a:pPr>
            <a:r>
              <a:rPr b="0" lang="en-US" sz="1800" spc="-1" strike="noStrike">
                <a:solidFill>
                  <a:srgbClr val="e3e3e3"/>
                </a:solidFill>
                <a:uFill>
                  <a:solidFill>
                    <a:srgbClr val="ffffff"/>
                  </a:solidFill>
                </a:uFill>
                <a:latin typeface="Calisto MT"/>
              </a:rPr>
              <a:t>Druhá úroveň</a:t>
            </a:r>
            <a:endParaRPr b="0" lang="en-US" sz="2000" spc="-1" strike="noStrike">
              <a:solidFill>
                <a:srgbClr val="e3e3e3"/>
              </a:solidFill>
              <a:uFill>
                <a:solidFill>
                  <a:srgbClr val="ffffff"/>
                </a:solidFill>
              </a:uFill>
              <a:latin typeface="Calisto MT"/>
            </a:endParaRPr>
          </a:p>
          <a:p>
            <a:pPr lvl="8" marL="3888000" indent="-216000">
              <a:buClr>
                <a:srgbClr val="ffffff"/>
              </a:buClr>
              <a:buSzPct val="45000"/>
              <a:buFont typeface="Wingdings" charset="2"/>
              <a:buChar char=""/>
            </a:pPr>
            <a:r>
              <a:rPr b="0" lang="en-US" sz="1600" spc="-1" strike="noStrike">
                <a:solidFill>
                  <a:srgbClr val="e3e3e3"/>
                </a:solidFill>
                <a:uFill>
                  <a:solidFill>
                    <a:srgbClr val="ffffff"/>
                  </a:solidFill>
                </a:uFill>
                <a:latin typeface="Calisto MT"/>
              </a:rPr>
              <a:t>Třetí úroveň</a:t>
            </a:r>
            <a:endParaRPr b="0" lang="en-US" sz="2000" spc="-1" strike="noStrike">
              <a:solidFill>
                <a:srgbClr val="e3e3e3"/>
              </a:solidFill>
              <a:uFill>
                <a:solidFill>
                  <a:srgbClr val="ffffff"/>
                </a:solidFill>
              </a:uFill>
              <a:latin typeface="Calisto MT"/>
            </a:endParaRPr>
          </a:p>
          <a:p>
            <a:pPr lvl="9" marL="4320000" indent="-216000">
              <a:lnSpc>
                <a:spcPct val="100000"/>
              </a:lnSpc>
              <a:buClr>
                <a:srgbClr val="ffffff"/>
              </a:buClr>
              <a:buSzPct val="45000"/>
              <a:buFont typeface="Wingdings" charset="2"/>
              <a:buChar char=""/>
            </a:pPr>
            <a:r>
              <a:rPr b="0" lang="en-US" sz="1400" spc="-1" strike="noStrike">
                <a:solidFill>
                  <a:srgbClr val="e3e3e3"/>
                </a:solidFill>
                <a:uFill>
                  <a:solidFill>
                    <a:srgbClr val="ffffff"/>
                  </a:solidFill>
                </a:uFill>
                <a:latin typeface="Calisto MT"/>
              </a:rPr>
              <a:t>Čtvrtá úroveň</a:t>
            </a:r>
            <a:endParaRPr b="0" lang="en-US" sz="1400" spc="-1" strike="noStrike">
              <a:solidFill>
                <a:srgbClr val="e3e3e3"/>
              </a:solidFill>
              <a:uFill>
                <a:solidFill>
                  <a:srgbClr val="ffffff"/>
                </a:solidFill>
              </a:uFill>
              <a:latin typeface="Calisto MT"/>
            </a:endParaRPr>
          </a:p>
          <a:p>
            <a:pPr lvl="9" marL="4320000" indent="-216000">
              <a:lnSpc>
                <a:spcPct val="100000"/>
              </a:lnSpc>
              <a:buClr>
                <a:srgbClr val="ffffff"/>
              </a:buClr>
              <a:buSzPct val="45000"/>
              <a:buFont typeface="Wingdings" charset="2"/>
              <a:buChar char=""/>
            </a:pPr>
            <a:r>
              <a:rPr b="0" lang="en-US" sz="1400" spc="-1" strike="noStrike">
                <a:solidFill>
                  <a:srgbClr val="e3e3e3"/>
                </a:solidFill>
                <a:uFill>
                  <a:solidFill>
                    <a:srgbClr val="ffffff"/>
                  </a:solidFill>
                </a:uFill>
                <a:latin typeface="Calisto MT"/>
              </a:rPr>
              <a:t>Pátá úroveň</a:t>
            </a:r>
            <a:endParaRPr b="0" lang="en-US" sz="2000" spc="-1" strike="noStrike">
              <a:solidFill>
                <a:srgbClr val="e3e3e3"/>
              </a:solidFill>
              <a:uFill>
                <a:solidFill>
                  <a:srgbClr val="ffffff"/>
                </a:solidFill>
              </a:uFill>
              <a:latin typeface="Calisto MT"/>
            </a:endParaRPr>
          </a:p>
        </p:txBody>
      </p:sp>
      <p:sp>
        <p:nvSpPr>
          <p:cNvPr id="41" name="PlaceHolder 3"/>
          <p:cNvSpPr>
            <a:spLocks noGrp="1"/>
          </p:cNvSpPr>
          <p:nvPr>
            <p:ph type="dt"/>
          </p:nvPr>
        </p:nvSpPr>
        <p:spPr>
          <a:xfrm>
            <a:off x="7678800" y="5883120"/>
            <a:ext cx="2742840" cy="364680"/>
          </a:xfrm>
          <a:prstGeom prst="rect">
            <a:avLst/>
          </a:prstGeom>
        </p:spPr>
        <p:txBody>
          <a:bodyPr anchor="ctr"/>
          <a:p>
            <a:pPr algn="r">
              <a:lnSpc>
                <a:spcPct val="100000"/>
              </a:lnSpc>
            </a:pPr>
            <a:r>
              <a:rPr b="0" lang="cs-CZ" sz="1000" spc="-1" strike="noStrike">
                <a:solidFill>
                  <a:srgbClr val="f2f2f2"/>
                </a:solidFill>
                <a:uFill>
                  <a:solidFill>
                    <a:srgbClr val="ffffff"/>
                  </a:solidFill>
                </a:uFill>
                <a:latin typeface="Calisto MT"/>
              </a:rPr>
              <a:t>16. 4. 2018</a:t>
            </a:r>
            <a:endParaRPr b="0" lang="cs-CZ" sz="1000" spc="-1" strike="noStrike">
              <a:solidFill>
                <a:srgbClr val="ffffff"/>
              </a:solidFill>
              <a:uFill>
                <a:solidFill>
                  <a:srgbClr val="ffffff"/>
                </a:solidFill>
              </a:uFill>
              <a:latin typeface="Times New Roman"/>
            </a:endParaRPr>
          </a:p>
        </p:txBody>
      </p:sp>
      <p:sp>
        <p:nvSpPr>
          <p:cNvPr id="42" name="PlaceHolder 4"/>
          <p:cNvSpPr>
            <a:spLocks noGrp="1"/>
          </p:cNvSpPr>
          <p:nvPr>
            <p:ph type="ftr"/>
          </p:nvPr>
        </p:nvSpPr>
        <p:spPr>
          <a:xfrm>
            <a:off x="913680" y="5883120"/>
            <a:ext cx="6672600" cy="364680"/>
          </a:xfrm>
          <a:prstGeom prst="rect">
            <a:avLst/>
          </a:prstGeom>
        </p:spPr>
        <p:txBody>
          <a:bodyPr anchor="ctr"/>
          <a:p>
            <a:endParaRPr b="0" lang="cs-CZ" sz="2400" spc="-1" strike="noStrike">
              <a:solidFill>
                <a:srgbClr val="ffffff"/>
              </a:solidFill>
              <a:uFill>
                <a:solidFill>
                  <a:srgbClr val="ffffff"/>
                </a:solidFill>
              </a:uFill>
              <a:latin typeface="Times New Roman"/>
            </a:endParaRPr>
          </a:p>
        </p:txBody>
      </p:sp>
      <p:sp>
        <p:nvSpPr>
          <p:cNvPr id="43" name="PlaceHolder 5"/>
          <p:cNvSpPr>
            <a:spLocks noGrp="1"/>
          </p:cNvSpPr>
          <p:nvPr>
            <p:ph type="sldNum"/>
          </p:nvPr>
        </p:nvSpPr>
        <p:spPr>
          <a:xfrm>
            <a:off x="10514160" y="5883120"/>
            <a:ext cx="753120" cy="364680"/>
          </a:xfrm>
          <a:prstGeom prst="rect">
            <a:avLst/>
          </a:prstGeom>
        </p:spPr>
        <p:txBody>
          <a:bodyPr anchor="ctr"/>
          <a:p>
            <a:pPr algn="r">
              <a:lnSpc>
                <a:spcPct val="100000"/>
              </a:lnSpc>
            </a:pPr>
            <a:fld id="{A024FE73-3F13-401A-8248-8C3F690AA196}" type="slidenum">
              <a:rPr b="0" lang="cs-CZ" sz="1000" spc="-1" strike="noStrike">
                <a:solidFill>
                  <a:srgbClr val="f2f2f2"/>
                </a:solidFill>
                <a:uFill>
                  <a:solidFill>
                    <a:srgbClr val="ffffff"/>
                  </a:solidFill>
                </a:uFill>
                <a:latin typeface="Calisto MT"/>
              </a:rPr>
              <a:t>&lt;numero&gt;</a:t>
            </a:fld>
            <a:endParaRPr b="0" lang="cs-CZ" sz="10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78" name="PlaceHolder 1"/>
          <p:cNvSpPr>
            <a:spLocks noGrp="1"/>
          </p:cNvSpPr>
          <p:nvPr>
            <p:ph type="dt"/>
          </p:nvPr>
        </p:nvSpPr>
        <p:spPr>
          <a:xfrm>
            <a:off x="7678800" y="5883120"/>
            <a:ext cx="2742840" cy="364680"/>
          </a:xfrm>
          <a:prstGeom prst="rect">
            <a:avLst/>
          </a:prstGeom>
        </p:spPr>
        <p:txBody>
          <a:bodyPr anchor="ctr"/>
          <a:p>
            <a:pPr algn="r">
              <a:lnSpc>
                <a:spcPct val="100000"/>
              </a:lnSpc>
            </a:pPr>
            <a:r>
              <a:rPr b="0" lang="cs-CZ" sz="1000" spc="-1" strike="noStrike">
                <a:solidFill>
                  <a:srgbClr val="f2f2f2"/>
                </a:solidFill>
                <a:uFill>
                  <a:solidFill>
                    <a:srgbClr val="ffffff"/>
                  </a:solidFill>
                </a:uFill>
                <a:latin typeface="Calisto MT"/>
              </a:rPr>
              <a:t>16. 4. 2018</a:t>
            </a:r>
            <a:endParaRPr b="0" lang="cs-CZ" sz="1000" spc="-1" strike="noStrike">
              <a:solidFill>
                <a:srgbClr val="ffffff"/>
              </a:solidFill>
              <a:uFill>
                <a:solidFill>
                  <a:srgbClr val="ffffff"/>
                </a:solidFill>
              </a:uFill>
              <a:latin typeface="Times New Roman"/>
            </a:endParaRPr>
          </a:p>
        </p:txBody>
      </p:sp>
      <p:sp>
        <p:nvSpPr>
          <p:cNvPr id="79" name="PlaceHolder 2"/>
          <p:cNvSpPr>
            <a:spLocks noGrp="1"/>
          </p:cNvSpPr>
          <p:nvPr>
            <p:ph type="ftr"/>
          </p:nvPr>
        </p:nvSpPr>
        <p:spPr>
          <a:xfrm>
            <a:off x="913680" y="5883120"/>
            <a:ext cx="6672600" cy="364680"/>
          </a:xfrm>
          <a:prstGeom prst="rect">
            <a:avLst/>
          </a:prstGeom>
        </p:spPr>
        <p:txBody>
          <a:bodyPr anchor="ctr"/>
          <a:p>
            <a:endParaRPr b="0" lang="cs-CZ" sz="2400" spc="-1" strike="noStrike">
              <a:solidFill>
                <a:srgbClr val="ffffff"/>
              </a:solidFill>
              <a:uFill>
                <a:solidFill>
                  <a:srgbClr val="ffffff"/>
                </a:solidFill>
              </a:uFill>
              <a:latin typeface="Times New Roman"/>
            </a:endParaRPr>
          </a:p>
        </p:txBody>
      </p:sp>
      <p:sp>
        <p:nvSpPr>
          <p:cNvPr id="80" name="PlaceHolder 3"/>
          <p:cNvSpPr>
            <a:spLocks noGrp="1"/>
          </p:cNvSpPr>
          <p:nvPr>
            <p:ph type="sldNum"/>
          </p:nvPr>
        </p:nvSpPr>
        <p:spPr>
          <a:xfrm>
            <a:off x="10514160" y="5883120"/>
            <a:ext cx="753120" cy="364680"/>
          </a:xfrm>
          <a:prstGeom prst="rect">
            <a:avLst/>
          </a:prstGeom>
        </p:spPr>
        <p:txBody>
          <a:bodyPr anchor="ctr"/>
          <a:p>
            <a:pPr algn="r">
              <a:lnSpc>
                <a:spcPct val="100000"/>
              </a:lnSpc>
            </a:pPr>
            <a:fld id="{141A4EB0-5963-44C9-9ED9-14B0524E9DFF}" type="slidenum">
              <a:rPr b="0" lang="cs-CZ" sz="1000" spc="-1" strike="noStrike">
                <a:solidFill>
                  <a:srgbClr val="f2f2f2"/>
                </a:solidFill>
                <a:uFill>
                  <a:solidFill>
                    <a:srgbClr val="ffffff"/>
                  </a:solidFill>
                </a:uFill>
                <a:latin typeface="Calisto MT"/>
              </a:rPr>
              <a:t>&lt;numero&gt;</a:t>
            </a:fld>
            <a:endParaRPr b="0" lang="cs-CZ" sz="1000" spc="-1" strike="noStrike">
              <a:solidFill>
                <a:srgbClr val="ffffff"/>
              </a:solidFill>
              <a:uFill>
                <a:solidFill>
                  <a:srgbClr val="ffffff"/>
                </a:solidFill>
              </a:uFill>
              <a:latin typeface="Times New Roman"/>
            </a:endParaRPr>
          </a:p>
        </p:txBody>
      </p:sp>
      <p:sp>
        <p:nvSpPr>
          <p:cNvPr id="81" name="PlaceHolder 4"/>
          <p:cNvSpPr>
            <a:spLocks noGrp="1"/>
          </p:cNvSpPr>
          <p:nvPr>
            <p:ph type="title"/>
          </p:nvPr>
        </p:nvSpPr>
        <p:spPr>
          <a:xfrm>
            <a:off x="609480" y="273600"/>
            <a:ext cx="10972440" cy="1144800"/>
          </a:xfrm>
          <a:prstGeom prst="rect">
            <a:avLst/>
          </a:prstGeom>
        </p:spPr>
        <p:txBody>
          <a:bodyPr lIns="0" rIns="0" tIns="0" bIns="0" anchor="ctr"/>
          <a:p>
            <a:r>
              <a:rPr b="0" lang="en-US" sz="1800" spc="-1" strike="noStrike">
                <a:solidFill>
                  <a:srgbClr val="ffffff"/>
                </a:solidFill>
                <a:uFill>
                  <a:solidFill>
                    <a:srgbClr val="ffffff"/>
                  </a:solidFill>
                </a:uFill>
                <a:latin typeface="Calisto MT"/>
              </a:rPr>
              <a:t>Fai clic per modificare il formato del testo del titolo</a:t>
            </a:r>
            <a:endParaRPr b="0" lang="en-US" sz="1800" spc="-1" strike="noStrike">
              <a:solidFill>
                <a:srgbClr val="ffffff"/>
              </a:solidFill>
              <a:uFill>
                <a:solidFill>
                  <a:srgbClr val="ffffff"/>
                </a:solidFill>
              </a:uFill>
              <a:latin typeface="Calisto MT"/>
            </a:endParaRPr>
          </a:p>
        </p:txBody>
      </p:sp>
      <p:sp>
        <p:nvSpPr>
          <p:cNvPr id="82"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Fai clic per modificare il formato del testo della struttura</a:t>
            </a:r>
            <a:endParaRPr b="0" lang="en-US" sz="2000" spc="-1" strike="noStrike">
              <a:solidFill>
                <a:srgbClr val="e3e3e3"/>
              </a:solidFill>
              <a:uFill>
                <a:solidFill>
                  <a:srgbClr val="ffffff"/>
                </a:solidFill>
              </a:uFill>
              <a:latin typeface="Calisto MT"/>
            </a:endParaRPr>
          </a:p>
          <a:p>
            <a:pPr lvl="1" marL="864000" indent="-324000">
              <a:buClr>
                <a:srgbClr val="ffffff"/>
              </a:buClr>
              <a:buSzPct val="75000"/>
              <a:buFont typeface="Symbol" charset="2"/>
              <a:buChar char=""/>
            </a:pPr>
            <a:r>
              <a:rPr b="0" lang="en-US" sz="1600" spc="-1" strike="noStrike">
                <a:solidFill>
                  <a:srgbClr val="e3e3e3"/>
                </a:solidFill>
                <a:uFill>
                  <a:solidFill>
                    <a:srgbClr val="ffffff"/>
                  </a:solidFill>
                </a:uFill>
                <a:latin typeface="Calisto MT"/>
              </a:rPr>
              <a:t>Secondo livello struttura</a:t>
            </a:r>
            <a:endParaRPr b="0" lang="en-US" sz="1600" spc="-1" strike="noStrike">
              <a:solidFill>
                <a:srgbClr val="e3e3e3"/>
              </a:solidFill>
              <a:uFill>
                <a:solidFill>
                  <a:srgbClr val="ffffff"/>
                </a:solidFill>
              </a:uFill>
              <a:latin typeface="Calisto MT"/>
            </a:endParaRPr>
          </a:p>
          <a:p>
            <a:pPr lvl="2" marL="1296000" indent="-288000">
              <a:buClr>
                <a:srgbClr val="ffffff"/>
              </a:buClr>
              <a:buSzPct val="45000"/>
              <a:buFont typeface="Wingdings" charset="2"/>
              <a:buChar char=""/>
            </a:pPr>
            <a:r>
              <a:rPr b="0" lang="en-US" sz="1400" spc="-1" strike="noStrike">
                <a:solidFill>
                  <a:srgbClr val="e3e3e3"/>
                </a:solidFill>
                <a:uFill>
                  <a:solidFill>
                    <a:srgbClr val="ffffff"/>
                  </a:solidFill>
                </a:uFill>
                <a:latin typeface="Calisto MT"/>
              </a:rPr>
              <a:t>Terzo livello struttura</a:t>
            </a:r>
            <a:endParaRPr b="0" lang="en-US" sz="1400" spc="-1" strike="noStrike">
              <a:solidFill>
                <a:srgbClr val="e3e3e3"/>
              </a:solidFill>
              <a:uFill>
                <a:solidFill>
                  <a:srgbClr val="ffffff"/>
                </a:solidFill>
              </a:uFill>
              <a:latin typeface="Calisto MT"/>
            </a:endParaRPr>
          </a:p>
          <a:p>
            <a:pPr lvl="3" marL="1728000" indent="-216000">
              <a:buClr>
                <a:srgbClr val="ffffff"/>
              </a:buClr>
              <a:buSzPct val="75000"/>
              <a:buFont typeface="Symbol" charset="2"/>
              <a:buChar char=""/>
            </a:pPr>
            <a:r>
              <a:rPr b="0" lang="en-US" sz="1400" spc="-1" strike="noStrike">
                <a:solidFill>
                  <a:srgbClr val="e3e3e3"/>
                </a:solidFill>
                <a:uFill>
                  <a:solidFill>
                    <a:srgbClr val="ffffff"/>
                  </a:solidFill>
                </a:uFill>
                <a:latin typeface="Calisto MT"/>
              </a:rPr>
              <a:t>Quarto livello struttura</a:t>
            </a:r>
            <a:endParaRPr b="0" lang="en-US" sz="1400" spc="-1" strike="noStrike">
              <a:solidFill>
                <a:srgbClr val="e3e3e3"/>
              </a:solidFill>
              <a:uFill>
                <a:solidFill>
                  <a:srgbClr val="ffffff"/>
                </a:solidFill>
              </a:uFill>
              <a:latin typeface="Calisto MT"/>
            </a:endParaRPr>
          </a:p>
          <a:p>
            <a:pPr lvl="4" marL="2160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Quinto livello struttura</a:t>
            </a:r>
            <a:endParaRPr b="0" lang="en-US" sz="2000" spc="-1" strike="noStrike">
              <a:solidFill>
                <a:srgbClr val="e3e3e3"/>
              </a:solidFill>
              <a:uFill>
                <a:solidFill>
                  <a:srgbClr val="ffffff"/>
                </a:solidFill>
              </a:uFill>
              <a:latin typeface="Calisto MT"/>
            </a:endParaRPr>
          </a:p>
          <a:p>
            <a:pPr lvl="5" marL="2592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Sesto livello struttura</a:t>
            </a:r>
            <a:endParaRPr b="0" lang="en-US" sz="2000" spc="-1" strike="noStrike">
              <a:solidFill>
                <a:srgbClr val="e3e3e3"/>
              </a:solidFill>
              <a:uFill>
                <a:solidFill>
                  <a:srgbClr val="ffffff"/>
                </a:solidFill>
              </a:uFill>
              <a:latin typeface="Calisto MT"/>
            </a:endParaRPr>
          </a:p>
          <a:p>
            <a:pPr lvl="6" marL="3024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Settimo livello struttura</a:t>
            </a:r>
            <a:endParaRPr b="0" lang="en-US" sz="2000" spc="-1" strike="noStrike">
              <a:solidFill>
                <a:srgbClr val="e3e3e3"/>
              </a:solidFill>
              <a:uFill>
                <a:solidFill>
                  <a:srgbClr val="ffffff"/>
                </a:solidFill>
              </a:uFill>
              <a:latin typeface="Calisto MT"/>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n-US" sz="4400" spc="-1" strike="noStrike">
                <a:solidFill>
                  <a:srgbClr val="000000"/>
                </a:solidFill>
                <a:uFill>
                  <a:solidFill>
                    <a:srgbClr val="ffffff"/>
                  </a:solidFill>
                </a:uFill>
                <a:latin typeface="Calibri Light"/>
              </a:rPr>
              <a:t>Kliknutím lze upravit styl.</a:t>
            </a:r>
            <a:endParaRPr b="0" lang="en-US" sz="1800" spc="-1" strike="noStrike">
              <a:solidFill>
                <a:srgbClr val="000000"/>
              </a:solidFill>
              <a:uFill>
                <a:solidFill>
                  <a:srgbClr val="ffffff"/>
                </a:solidFill>
              </a:uFill>
              <a:latin typeface="Calibri"/>
            </a:endParaRPr>
          </a:p>
        </p:txBody>
      </p:sp>
      <p:sp>
        <p:nvSpPr>
          <p:cNvPr id="118" name="PlaceHolder 2"/>
          <p:cNvSpPr>
            <a:spLocks noGrp="1"/>
          </p:cNvSpPr>
          <p:nvPr>
            <p:ph type="body"/>
          </p:nvPr>
        </p:nvSpPr>
        <p:spPr>
          <a:xfrm>
            <a:off x="838080" y="1825560"/>
            <a:ext cx="10515240" cy="4350960"/>
          </a:xfrm>
          <a:prstGeom prst="rect">
            <a:avLst/>
          </a:prstGeom>
        </p:spPr>
        <p:txBody>
          <a:bodyPr/>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Fai clic per modificare il formato del testo della struttura</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Calibri"/>
              </a:rPr>
              <a:t>Secondo livello struttura</a:t>
            </a:r>
            <a:endParaRPr b="0" lang="en-US"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Terzo livello struttura</a:t>
            </a:r>
            <a:endParaRPr b="0" lang="en-US"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2800" spc="-1" strike="noStrike">
                <a:solidFill>
                  <a:srgbClr val="000000"/>
                </a:solidFill>
                <a:uFill>
                  <a:solidFill>
                    <a:srgbClr val="ffffff"/>
                  </a:solidFill>
                </a:uFill>
                <a:latin typeface="Calibri"/>
              </a:rPr>
              <a:t>Quarto livello struttura</a:t>
            </a:r>
            <a:endParaRPr b="0" lang="en-US"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Quinto livello struttura</a:t>
            </a:r>
            <a:endParaRPr b="0" lang="en-U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Sesto livello struttura</a:t>
            </a:r>
            <a:endParaRPr b="0" lang="en-U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Settimo livello strutturaUpravte styly předlohy textu.</a:t>
            </a:r>
            <a:endParaRPr b="0" lang="en-US" sz="2000" spc="-1" strike="noStrike">
              <a:solidFill>
                <a:srgbClr val="000000"/>
              </a:solidFill>
              <a:uFill>
                <a:solidFill>
                  <a:srgbClr val="ffffff"/>
                </a:solidFill>
              </a:uFill>
              <a:latin typeface="Calibri"/>
            </a:endParaRPr>
          </a:p>
          <a:p>
            <a:pPr lvl="7" marL="3456000" indent="-216000">
              <a:buClr>
                <a:srgbClr val="000000"/>
              </a:buClr>
              <a:buSzPct val="45000"/>
              <a:buFont typeface="Wingdings" charset="2"/>
              <a:buChar char=""/>
            </a:pPr>
            <a:r>
              <a:rPr b="0" lang="en-US" sz="2400" spc="-1" strike="noStrike">
                <a:solidFill>
                  <a:srgbClr val="000000"/>
                </a:solidFill>
                <a:uFill>
                  <a:solidFill>
                    <a:srgbClr val="ffffff"/>
                  </a:solidFill>
                </a:uFill>
                <a:latin typeface="Calibri"/>
              </a:rPr>
              <a:t>Druhá úroveň</a:t>
            </a:r>
            <a:endParaRPr b="0" lang="en-US" sz="2000" spc="-1" strike="noStrike">
              <a:solidFill>
                <a:srgbClr val="000000"/>
              </a:solidFill>
              <a:uFill>
                <a:solidFill>
                  <a:srgbClr val="ffffff"/>
                </a:solidFill>
              </a:uFill>
              <a:latin typeface="Calibri"/>
            </a:endParaRPr>
          </a:p>
          <a:p>
            <a:pPr lvl="8" marL="3888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Třetí úroveň</a:t>
            </a:r>
            <a:endParaRPr b="0" lang="en-US" sz="2000" spc="-1" strike="noStrike">
              <a:solidFill>
                <a:srgbClr val="000000"/>
              </a:solidFill>
              <a:uFill>
                <a:solidFill>
                  <a:srgbClr val="ffffff"/>
                </a:solidFill>
              </a:uFill>
              <a:latin typeface="Calibri"/>
            </a:endParaRPr>
          </a:p>
          <a:p>
            <a:pPr lvl="9" marL="4320000" indent="-216000">
              <a:lnSpc>
                <a:spcPct val="100000"/>
              </a:lnSpc>
              <a:buClr>
                <a:srgbClr val="000000"/>
              </a:buClr>
              <a:buSzPct val="45000"/>
              <a:buFont typeface="Wingdings" charset="2"/>
              <a:buChar char=""/>
            </a:pPr>
            <a:r>
              <a:rPr b="0" lang="en-US" sz="1800" spc="-1" strike="noStrike">
                <a:solidFill>
                  <a:srgbClr val="000000"/>
                </a:solidFill>
                <a:uFill>
                  <a:solidFill>
                    <a:srgbClr val="ffffff"/>
                  </a:solidFill>
                </a:uFill>
                <a:latin typeface="Calibri"/>
              </a:rPr>
              <a:t>Čtvrtá úroveň</a:t>
            </a:r>
            <a:endParaRPr b="0" lang="en-US" sz="1800" spc="-1" strike="noStrike">
              <a:solidFill>
                <a:srgbClr val="000000"/>
              </a:solidFill>
              <a:uFill>
                <a:solidFill>
                  <a:srgbClr val="ffffff"/>
                </a:solidFill>
              </a:uFill>
              <a:latin typeface="Calibri"/>
            </a:endParaRPr>
          </a:p>
          <a:p>
            <a:pPr lvl="9" marL="4320000" indent="-216000">
              <a:lnSpc>
                <a:spcPct val="100000"/>
              </a:lnSpc>
              <a:buClr>
                <a:srgbClr val="000000"/>
              </a:buClr>
              <a:buSzPct val="45000"/>
              <a:buFont typeface="Wingdings" charset="2"/>
              <a:buChar char=""/>
            </a:pPr>
            <a:r>
              <a:rPr b="0" lang="en-US" sz="1800" spc="-1" strike="noStrike">
                <a:solidFill>
                  <a:srgbClr val="000000"/>
                </a:solidFill>
                <a:uFill>
                  <a:solidFill>
                    <a:srgbClr val="ffffff"/>
                  </a:solidFill>
                </a:uFill>
                <a:latin typeface="Calibri"/>
              </a:rPr>
              <a:t>Pátá úroveň</a:t>
            </a:r>
            <a:endParaRPr b="0" lang="en-US" sz="2000" spc="-1" strike="noStrike">
              <a:solidFill>
                <a:srgbClr val="000000"/>
              </a:solidFill>
              <a:uFill>
                <a:solidFill>
                  <a:srgbClr val="ffffff"/>
                </a:solidFill>
              </a:uFill>
              <a:latin typeface="Calibri"/>
            </a:endParaRPr>
          </a:p>
        </p:txBody>
      </p:sp>
      <p:sp>
        <p:nvSpPr>
          <p:cNvPr id="119" name="PlaceHolder 3"/>
          <p:cNvSpPr>
            <a:spLocks noGrp="1"/>
          </p:cNvSpPr>
          <p:nvPr>
            <p:ph type="dt"/>
          </p:nvPr>
        </p:nvSpPr>
        <p:spPr>
          <a:xfrm>
            <a:off x="838080" y="6356520"/>
            <a:ext cx="2742840" cy="364680"/>
          </a:xfrm>
          <a:prstGeom prst="rect">
            <a:avLst/>
          </a:prstGeom>
        </p:spPr>
        <p:txBody>
          <a:bodyPr anchor="ctr"/>
          <a:p>
            <a:pPr>
              <a:lnSpc>
                <a:spcPct val="100000"/>
              </a:lnSpc>
            </a:pPr>
            <a:r>
              <a:rPr b="0" lang="cs-CZ" sz="1200" spc="-1" strike="noStrike">
                <a:solidFill>
                  <a:srgbClr val="8b8b8b"/>
                </a:solidFill>
                <a:uFill>
                  <a:solidFill>
                    <a:srgbClr val="ffffff"/>
                  </a:solidFill>
                </a:uFill>
                <a:latin typeface="Calibri"/>
              </a:rPr>
              <a:t>16. 4. 2018</a:t>
            </a:r>
            <a:endParaRPr b="0" lang="cs-CZ" sz="1200" spc="-1" strike="noStrike">
              <a:solidFill>
                <a:srgbClr val="000000"/>
              </a:solidFill>
              <a:uFill>
                <a:solidFill>
                  <a:srgbClr val="ffffff"/>
                </a:solidFill>
              </a:uFill>
              <a:latin typeface="Times New Roman"/>
            </a:endParaRPr>
          </a:p>
        </p:txBody>
      </p:sp>
      <p:sp>
        <p:nvSpPr>
          <p:cNvPr id="120" name="PlaceHolder 4"/>
          <p:cNvSpPr>
            <a:spLocks noGrp="1"/>
          </p:cNvSpPr>
          <p:nvPr>
            <p:ph type="ftr"/>
          </p:nvPr>
        </p:nvSpPr>
        <p:spPr>
          <a:xfrm>
            <a:off x="4038480" y="6356520"/>
            <a:ext cx="4114440" cy="364680"/>
          </a:xfrm>
          <a:prstGeom prst="rect">
            <a:avLst/>
          </a:prstGeom>
        </p:spPr>
        <p:txBody>
          <a:bodyPr anchor="ctr"/>
          <a:p>
            <a:endParaRPr b="0" lang="cs-CZ" sz="2400" spc="-1" strike="noStrike">
              <a:solidFill>
                <a:srgbClr val="000000"/>
              </a:solidFill>
              <a:uFill>
                <a:solidFill>
                  <a:srgbClr val="ffffff"/>
                </a:solidFill>
              </a:uFill>
              <a:latin typeface="Times New Roman"/>
            </a:endParaRPr>
          </a:p>
        </p:txBody>
      </p:sp>
      <p:sp>
        <p:nvSpPr>
          <p:cNvPr id="121" name="PlaceHolder 5"/>
          <p:cNvSpPr>
            <a:spLocks noGrp="1"/>
          </p:cNvSpPr>
          <p:nvPr>
            <p:ph type="sldNum"/>
          </p:nvPr>
        </p:nvSpPr>
        <p:spPr>
          <a:xfrm>
            <a:off x="8610480" y="6356520"/>
            <a:ext cx="2742840" cy="364680"/>
          </a:xfrm>
          <a:prstGeom prst="rect">
            <a:avLst/>
          </a:prstGeom>
        </p:spPr>
        <p:txBody>
          <a:bodyPr anchor="ctr"/>
          <a:p>
            <a:pPr algn="r">
              <a:lnSpc>
                <a:spcPct val="100000"/>
              </a:lnSpc>
            </a:pPr>
            <a:fld id="{2DB13337-5C07-4020-B769-40D6EF688E40}" type="slidenum">
              <a:rPr b="0" lang="cs-CZ" sz="1200" spc="-1" strike="noStrike">
                <a:solidFill>
                  <a:srgbClr val="8b8b8b"/>
                </a:solidFill>
                <a:uFill>
                  <a:solidFill>
                    <a:srgbClr val="ffffff"/>
                  </a:solidFill>
                </a:uFill>
                <a:latin typeface="Calibri"/>
              </a:rPr>
              <a:t>&lt;numero&gt;</a:t>
            </a:fld>
            <a:endParaRPr b="0" lang="cs-CZ" sz="12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156" name="PlaceHolder 1"/>
          <p:cNvSpPr>
            <a:spLocks noGrp="1"/>
          </p:cNvSpPr>
          <p:nvPr>
            <p:ph type="title"/>
          </p:nvPr>
        </p:nvSpPr>
        <p:spPr>
          <a:xfrm>
            <a:off x="913680" y="609480"/>
            <a:ext cx="10353240" cy="970200"/>
          </a:xfrm>
          <a:prstGeom prst="rect">
            <a:avLst/>
          </a:prstGeom>
        </p:spPr>
        <p:txBody>
          <a:bodyPr anchor="ctr"/>
          <a:p>
            <a:pPr algn="ctr">
              <a:lnSpc>
                <a:spcPct val="100000"/>
              </a:lnSpc>
            </a:pPr>
            <a:r>
              <a:rPr b="0" lang="en-US" sz="4000" spc="-1" strike="noStrike">
                <a:solidFill>
                  <a:srgbClr val="e3e3e3"/>
                </a:solidFill>
                <a:uFill>
                  <a:solidFill>
                    <a:srgbClr val="ffffff"/>
                  </a:solidFill>
                </a:uFill>
                <a:latin typeface="Calisto MT"/>
              </a:rPr>
              <a:t>Kliknutím lze upravit styl.</a:t>
            </a:r>
            <a:endParaRPr b="0" lang="en-US" sz="1800" spc="-1" strike="noStrike">
              <a:solidFill>
                <a:srgbClr val="ffffff"/>
              </a:solidFill>
              <a:uFill>
                <a:solidFill>
                  <a:srgbClr val="ffffff"/>
                </a:solidFill>
              </a:uFill>
              <a:latin typeface="Calisto MT"/>
            </a:endParaRPr>
          </a:p>
        </p:txBody>
      </p:sp>
      <p:sp>
        <p:nvSpPr>
          <p:cNvPr id="157" name="PlaceHolder 2"/>
          <p:cNvSpPr>
            <a:spLocks noGrp="1"/>
          </p:cNvSpPr>
          <p:nvPr>
            <p:ph type="dt"/>
          </p:nvPr>
        </p:nvSpPr>
        <p:spPr>
          <a:xfrm>
            <a:off x="7678800" y="5883120"/>
            <a:ext cx="2742840" cy="364680"/>
          </a:xfrm>
          <a:prstGeom prst="rect">
            <a:avLst/>
          </a:prstGeom>
        </p:spPr>
        <p:txBody>
          <a:bodyPr anchor="ctr"/>
          <a:p>
            <a:pPr algn="r">
              <a:lnSpc>
                <a:spcPct val="100000"/>
              </a:lnSpc>
            </a:pPr>
            <a:r>
              <a:rPr b="0" lang="cs-CZ" sz="1000" spc="-1" strike="noStrike">
                <a:solidFill>
                  <a:srgbClr val="f2f2f2"/>
                </a:solidFill>
                <a:uFill>
                  <a:solidFill>
                    <a:srgbClr val="ffffff"/>
                  </a:solidFill>
                </a:uFill>
                <a:latin typeface="Calisto MT"/>
              </a:rPr>
              <a:t>16. 4. 2018</a:t>
            </a:r>
            <a:endParaRPr b="0" lang="cs-CZ" sz="1000" spc="-1" strike="noStrike">
              <a:solidFill>
                <a:srgbClr val="ffffff"/>
              </a:solidFill>
              <a:uFill>
                <a:solidFill>
                  <a:srgbClr val="ffffff"/>
                </a:solidFill>
              </a:uFill>
              <a:latin typeface="Times New Roman"/>
            </a:endParaRPr>
          </a:p>
        </p:txBody>
      </p:sp>
      <p:sp>
        <p:nvSpPr>
          <p:cNvPr id="158" name="PlaceHolder 3"/>
          <p:cNvSpPr>
            <a:spLocks noGrp="1"/>
          </p:cNvSpPr>
          <p:nvPr>
            <p:ph type="ftr"/>
          </p:nvPr>
        </p:nvSpPr>
        <p:spPr>
          <a:xfrm>
            <a:off x="913680" y="5883120"/>
            <a:ext cx="6672600" cy="364680"/>
          </a:xfrm>
          <a:prstGeom prst="rect">
            <a:avLst/>
          </a:prstGeom>
        </p:spPr>
        <p:txBody>
          <a:bodyPr anchor="ctr"/>
          <a:p>
            <a:endParaRPr b="0" lang="cs-CZ" sz="2400" spc="-1" strike="noStrike">
              <a:solidFill>
                <a:srgbClr val="ffffff"/>
              </a:solidFill>
              <a:uFill>
                <a:solidFill>
                  <a:srgbClr val="ffffff"/>
                </a:solidFill>
              </a:uFill>
              <a:latin typeface="Times New Roman"/>
            </a:endParaRPr>
          </a:p>
        </p:txBody>
      </p:sp>
      <p:sp>
        <p:nvSpPr>
          <p:cNvPr id="159" name="PlaceHolder 4"/>
          <p:cNvSpPr>
            <a:spLocks noGrp="1"/>
          </p:cNvSpPr>
          <p:nvPr>
            <p:ph type="sldNum"/>
          </p:nvPr>
        </p:nvSpPr>
        <p:spPr>
          <a:xfrm>
            <a:off x="10514160" y="5883120"/>
            <a:ext cx="753120" cy="364680"/>
          </a:xfrm>
          <a:prstGeom prst="rect">
            <a:avLst/>
          </a:prstGeom>
        </p:spPr>
        <p:txBody>
          <a:bodyPr anchor="ctr"/>
          <a:p>
            <a:pPr algn="r">
              <a:lnSpc>
                <a:spcPct val="100000"/>
              </a:lnSpc>
            </a:pPr>
            <a:fld id="{EFBDD2F5-37DC-4CD3-B864-5268622FAB40}" type="slidenum">
              <a:rPr b="0" lang="cs-CZ" sz="1000" spc="-1" strike="noStrike">
                <a:solidFill>
                  <a:srgbClr val="f2f2f2"/>
                </a:solidFill>
                <a:uFill>
                  <a:solidFill>
                    <a:srgbClr val="ffffff"/>
                  </a:solidFill>
                </a:uFill>
                <a:latin typeface="Calisto MT"/>
              </a:rPr>
              <a:t>&lt;numero&gt;</a:t>
            </a:fld>
            <a:endParaRPr b="0" lang="cs-CZ" sz="1000" spc="-1" strike="noStrike">
              <a:solidFill>
                <a:srgbClr val="ffffff"/>
              </a:solidFill>
              <a:uFill>
                <a:solidFill>
                  <a:srgbClr val="ffffff"/>
                </a:solidFill>
              </a:uFill>
              <a:latin typeface="Times New Roman"/>
            </a:endParaRPr>
          </a:p>
        </p:txBody>
      </p:sp>
      <p:sp>
        <p:nvSpPr>
          <p:cNvPr id="160"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Fai clic per modificare il formato del testo della struttura</a:t>
            </a:r>
            <a:endParaRPr b="0" lang="en-US" sz="2000" spc="-1" strike="noStrike">
              <a:solidFill>
                <a:srgbClr val="e3e3e3"/>
              </a:solidFill>
              <a:uFill>
                <a:solidFill>
                  <a:srgbClr val="ffffff"/>
                </a:solidFill>
              </a:uFill>
              <a:latin typeface="Calisto MT"/>
            </a:endParaRPr>
          </a:p>
          <a:p>
            <a:pPr lvl="1" marL="864000" indent="-324000">
              <a:buClr>
                <a:srgbClr val="ffffff"/>
              </a:buClr>
              <a:buSzPct val="75000"/>
              <a:buFont typeface="Symbol" charset="2"/>
              <a:buChar char=""/>
            </a:pPr>
            <a:r>
              <a:rPr b="0" lang="en-US" sz="1600" spc="-1" strike="noStrike">
                <a:solidFill>
                  <a:srgbClr val="e3e3e3"/>
                </a:solidFill>
                <a:uFill>
                  <a:solidFill>
                    <a:srgbClr val="ffffff"/>
                  </a:solidFill>
                </a:uFill>
                <a:latin typeface="Calisto MT"/>
              </a:rPr>
              <a:t>Secondo livello struttura</a:t>
            </a:r>
            <a:endParaRPr b="0" lang="en-US" sz="1600" spc="-1" strike="noStrike">
              <a:solidFill>
                <a:srgbClr val="e3e3e3"/>
              </a:solidFill>
              <a:uFill>
                <a:solidFill>
                  <a:srgbClr val="ffffff"/>
                </a:solidFill>
              </a:uFill>
              <a:latin typeface="Calisto MT"/>
            </a:endParaRPr>
          </a:p>
          <a:p>
            <a:pPr lvl="2" marL="1296000" indent="-288000">
              <a:buClr>
                <a:srgbClr val="ffffff"/>
              </a:buClr>
              <a:buSzPct val="45000"/>
              <a:buFont typeface="Wingdings" charset="2"/>
              <a:buChar char=""/>
            </a:pPr>
            <a:r>
              <a:rPr b="0" lang="en-US" sz="1400" spc="-1" strike="noStrike">
                <a:solidFill>
                  <a:srgbClr val="e3e3e3"/>
                </a:solidFill>
                <a:uFill>
                  <a:solidFill>
                    <a:srgbClr val="ffffff"/>
                  </a:solidFill>
                </a:uFill>
                <a:latin typeface="Calisto MT"/>
              </a:rPr>
              <a:t>Terzo livello struttura</a:t>
            </a:r>
            <a:endParaRPr b="0" lang="en-US" sz="1400" spc="-1" strike="noStrike">
              <a:solidFill>
                <a:srgbClr val="e3e3e3"/>
              </a:solidFill>
              <a:uFill>
                <a:solidFill>
                  <a:srgbClr val="ffffff"/>
                </a:solidFill>
              </a:uFill>
              <a:latin typeface="Calisto MT"/>
            </a:endParaRPr>
          </a:p>
          <a:p>
            <a:pPr lvl="3" marL="1728000" indent="-216000">
              <a:buClr>
                <a:srgbClr val="ffffff"/>
              </a:buClr>
              <a:buSzPct val="75000"/>
              <a:buFont typeface="Symbol" charset="2"/>
              <a:buChar char=""/>
            </a:pPr>
            <a:r>
              <a:rPr b="0" lang="en-US" sz="1400" spc="-1" strike="noStrike">
                <a:solidFill>
                  <a:srgbClr val="e3e3e3"/>
                </a:solidFill>
                <a:uFill>
                  <a:solidFill>
                    <a:srgbClr val="ffffff"/>
                  </a:solidFill>
                </a:uFill>
                <a:latin typeface="Calisto MT"/>
              </a:rPr>
              <a:t>Quarto livello struttura</a:t>
            </a:r>
            <a:endParaRPr b="0" lang="en-US" sz="1400" spc="-1" strike="noStrike">
              <a:solidFill>
                <a:srgbClr val="e3e3e3"/>
              </a:solidFill>
              <a:uFill>
                <a:solidFill>
                  <a:srgbClr val="ffffff"/>
                </a:solidFill>
              </a:uFill>
              <a:latin typeface="Calisto MT"/>
            </a:endParaRPr>
          </a:p>
          <a:p>
            <a:pPr lvl="4" marL="2160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Quinto livello struttura</a:t>
            </a:r>
            <a:endParaRPr b="0" lang="en-US" sz="2000" spc="-1" strike="noStrike">
              <a:solidFill>
                <a:srgbClr val="e3e3e3"/>
              </a:solidFill>
              <a:uFill>
                <a:solidFill>
                  <a:srgbClr val="ffffff"/>
                </a:solidFill>
              </a:uFill>
              <a:latin typeface="Calisto MT"/>
            </a:endParaRPr>
          </a:p>
          <a:p>
            <a:pPr lvl="5" marL="2592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Sesto livello struttura</a:t>
            </a:r>
            <a:endParaRPr b="0" lang="en-US" sz="2000" spc="-1" strike="noStrike">
              <a:solidFill>
                <a:srgbClr val="e3e3e3"/>
              </a:solidFill>
              <a:uFill>
                <a:solidFill>
                  <a:srgbClr val="ffffff"/>
                </a:solidFill>
              </a:uFill>
              <a:latin typeface="Calisto MT"/>
            </a:endParaRPr>
          </a:p>
          <a:p>
            <a:pPr lvl="6" marL="3024000" indent="-216000">
              <a:buClr>
                <a:srgbClr val="ffffff"/>
              </a:buClr>
              <a:buSzPct val="45000"/>
              <a:buFont typeface="Wingdings" charset="2"/>
              <a:buChar char=""/>
            </a:pPr>
            <a:r>
              <a:rPr b="0" lang="en-US" sz="2000" spc="-1" strike="noStrike">
                <a:solidFill>
                  <a:srgbClr val="e3e3e3"/>
                </a:solidFill>
                <a:uFill>
                  <a:solidFill>
                    <a:srgbClr val="ffffff"/>
                  </a:solidFill>
                </a:uFill>
                <a:latin typeface="Calisto MT"/>
              </a:rPr>
              <a:t>Settimo livello struttura</a:t>
            </a:r>
            <a:endParaRPr b="0" lang="en-US" sz="2000" spc="-1" strike="noStrike">
              <a:solidFill>
                <a:srgbClr val="e3e3e3"/>
              </a:solidFill>
              <a:uFill>
                <a:solidFill>
                  <a:srgbClr val="ffffff"/>
                </a:solidFill>
              </a:uFill>
              <a:latin typeface="Calisto MT"/>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slideLayout" Target="../slideLayouts/slideLayout53.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Obrázek 3" descr=""/>
          <p:cNvPicPr/>
          <p:nvPr/>
        </p:nvPicPr>
        <p:blipFill>
          <a:blip r:embed="rId1"/>
          <a:srcRect l="0" t="3919" r="0" b="12129"/>
          <a:stretch/>
        </p:blipFill>
        <p:spPr>
          <a:xfrm>
            <a:off x="0" y="0"/>
            <a:ext cx="12191760" cy="6857640"/>
          </a:xfrm>
          <a:prstGeom prst="rect">
            <a:avLst/>
          </a:prstGeom>
          <a:ln>
            <a:noFill/>
          </a:ln>
        </p:spPr>
      </p:pic>
      <p:sp>
        <p:nvSpPr>
          <p:cNvPr id="196" name="TextShape 1"/>
          <p:cNvSpPr txBox="1"/>
          <p:nvPr/>
        </p:nvSpPr>
        <p:spPr>
          <a:xfrm>
            <a:off x="1370520" y="1769400"/>
            <a:ext cx="9439560" cy="1828440"/>
          </a:xfrm>
          <a:prstGeom prst="rect">
            <a:avLst/>
          </a:prstGeom>
          <a:noFill/>
          <a:ln>
            <a:noFill/>
          </a:ln>
        </p:spPr>
        <p:txBody>
          <a:bodyPr anchor="b"/>
          <a:p>
            <a:pPr algn="ctr">
              <a:lnSpc>
                <a:spcPct val="100000"/>
              </a:lnSpc>
            </a:pPr>
            <a:r>
              <a:rPr b="0" lang="en-US" sz="5400" spc="-1" strike="noStrike">
                <a:solidFill>
                  <a:srgbClr val="f2f2f2"/>
                </a:solidFill>
                <a:uFill>
                  <a:solidFill>
                    <a:srgbClr val="ffffff"/>
                  </a:solidFill>
                </a:uFill>
                <a:latin typeface="Calisto MT"/>
              </a:rPr>
              <a:t>La nascita della cultura barocca</a:t>
            </a:r>
            <a:endParaRPr b="0" lang="en-US" sz="1800" spc="-1" strike="noStrike">
              <a:solidFill>
                <a:srgbClr val="ffffff"/>
              </a:solidFill>
              <a:uFill>
                <a:solidFill>
                  <a:srgbClr val="ffffff"/>
                </a:solidFill>
              </a:uFill>
              <a:latin typeface="Calisto MT"/>
            </a:endParaRPr>
          </a:p>
        </p:txBody>
      </p:sp>
      <p:sp>
        <p:nvSpPr>
          <p:cNvPr id="197" name="TextShape 2"/>
          <p:cNvSpPr txBox="1"/>
          <p:nvPr/>
        </p:nvSpPr>
        <p:spPr>
          <a:xfrm>
            <a:off x="1370520" y="3598200"/>
            <a:ext cx="9439560" cy="1049400"/>
          </a:xfrm>
          <a:prstGeom prst="rect">
            <a:avLst/>
          </a:prstGeom>
          <a:noFill/>
          <a:ln>
            <a:noFill/>
          </a:ln>
        </p:spPr>
        <p:txBody>
          <a:bodyPr/>
          <a:p>
            <a:pPr algn="ctr"/>
            <a:endParaRPr b="0" lang="cs-CZ" sz="3200" spc="-1" strike="noStrike">
              <a:solidFill>
                <a:srgbClr val="000000"/>
              </a:solidFill>
              <a:uFill>
                <a:solidFill>
                  <a:srgbClr val="ffffff"/>
                </a:solidFill>
              </a:uFill>
              <a:latin typeface="Arial"/>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7" name="Obrázek 3" descr=""/>
          <p:cNvPicPr/>
          <p:nvPr/>
        </p:nvPicPr>
        <p:blipFill>
          <a:blip r:embed="rId1"/>
          <a:stretch/>
        </p:blipFill>
        <p:spPr>
          <a:xfrm rot="5400000">
            <a:off x="2055960" y="-2862000"/>
            <a:ext cx="8069760" cy="13017240"/>
          </a:xfrm>
          <a:prstGeom prst="rect">
            <a:avLst/>
          </a:prstGeom>
          <a:ln>
            <a:noFill/>
          </a:ln>
        </p:spPr>
      </p:pic>
      <p:sp>
        <p:nvSpPr>
          <p:cNvPr id="228" name="TextShape 1"/>
          <p:cNvSpPr txBox="1"/>
          <p:nvPr/>
        </p:nvSpPr>
        <p:spPr>
          <a:xfrm>
            <a:off x="913680" y="127980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Pittura</a:t>
            </a:r>
            <a:endParaRPr b="0" lang="en-US" sz="1800" spc="-1" strike="noStrike">
              <a:solidFill>
                <a:srgbClr val="ffffff"/>
              </a:solidFill>
              <a:uFill>
                <a:solidFill>
                  <a:srgbClr val="ffffff"/>
                </a:solidFill>
              </a:uFill>
              <a:latin typeface="Calisto MT"/>
            </a:endParaRPr>
          </a:p>
        </p:txBody>
      </p:sp>
      <p:sp>
        <p:nvSpPr>
          <p:cNvPr id="229" name="TextShape 2"/>
          <p:cNvSpPr txBox="1"/>
          <p:nvPr/>
        </p:nvSpPr>
        <p:spPr>
          <a:xfrm>
            <a:off x="2107080" y="2139480"/>
            <a:ext cx="10353240" cy="3734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Una delle armi di comunicazione più forti della Chiesa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Capacità di sedurre e commuovere la gente </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L'espressione di emozioni forti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L’uso della cornice decorata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natura morta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musica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Bibbia e le vite dei santi</a:t>
            </a:r>
            <a:endParaRPr b="0" lang="en-US" sz="2000" spc="-1" strike="noStrike">
              <a:solidFill>
                <a:srgbClr val="e3e3e3"/>
              </a:solidFill>
              <a:uFill>
                <a:solidFill>
                  <a:srgbClr val="ffffff"/>
                </a:solidFill>
              </a:uFill>
              <a:latin typeface="Calisto MT"/>
            </a:endParaRPr>
          </a:p>
        </p:txBody>
      </p:sp>
      <p:pic>
        <p:nvPicPr>
          <p:cNvPr id="230" name="Obrázek 4" descr=""/>
          <p:cNvPicPr/>
          <p:nvPr/>
        </p:nvPicPr>
        <p:blipFill>
          <a:blip r:embed="rId2"/>
          <a:stretch/>
        </p:blipFill>
        <p:spPr>
          <a:xfrm>
            <a:off x="1968840" y="1431720"/>
            <a:ext cx="8241840" cy="4331160"/>
          </a:xfrm>
          <a:prstGeom prst="rect">
            <a:avLst/>
          </a:prstGeom>
          <a:ln>
            <a:noFill/>
          </a:ln>
        </p:spPr>
      </p:pic>
      <p:sp>
        <p:nvSpPr>
          <p:cNvPr id="231" name="CustomShape 3"/>
          <p:cNvSpPr/>
          <p:nvPr/>
        </p:nvSpPr>
        <p:spPr>
          <a:xfrm>
            <a:off x="3175560" y="-37080"/>
            <a:ext cx="58276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cs-CZ" sz="1800" spc="-1" strike="noStrike">
                <a:solidFill>
                  <a:srgbClr val="ffffff"/>
                </a:solidFill>
                <a:uFill>
                  <a:solidFill>
                    <a:srgbClr val="ffffff"/>
                  </a:solidFill>
                </a:uFill>
                <a:latin typeface="Calisto MT"/>
              </a:rPr>
              <a:t>Antonio de Pereda, Allegoria della caducità, 1640</a:t>
            </a:r>
            <a:endParaRPr b="0" lang="cs-CZ" sz="1800" spc="-1" strike="noStrike">
              <a:solidFill>
                <a:srgbClr val="ffffff"/>
              </a:solidFill>
              <a:uFill>
                <a:solidFill>
                  <a:srgbClr val="ffffff"/>
                </a:solidFill>
              </a:uFill>
              <a:latin typeface="Arial"/>
            </a:endParaRPr>
          </a:p>
        </p:txBody>
      </p:sp>
    </p:spTree>
  </p:cSld>
  <p:timing>
    <p:tnLst>
      <p:par>
        <p:cTn id="22" dur="indefinite" restart="never" nodeType="tmRoot">
          <p:childTnLst>
            <p:seq>
              <p:cTn id="23" dur="indefinite" nodeType="mainSeq">
                <p:childTnLst>
                  <p:par>
                    <p:cTn id="24" fill="hold">
                      <p:stCondLst>
                        <p:cond delay="indefinite"/>
                      </p:stCondLst>
                      <p:childTnLst>
                        <p:par>
                          <p:cTn id="25" fill="hold">
                            <p:stCondLst>
                              <p:cond delay="0"/>
                            </p:stCondLst>
                            <p:childTnLst>
                              <p:par>
                                <p:cTn id="26" nodeType="clickEffect" fill="hold" presetClass="entr" presetID="14" presetSubtype="10">
                                  <p:stCondLst>
                                    <p:cond delay="0"/>
                                  </p:stCondLst>
                                  <p:childTnLst>
                                    <p:set>
                                      <p:cBhvr>
                                        <p:cTn id="27" dur="1" fill="hold">
                                          <p:stCondLst>
                                            <p:cond delay="0"/>
                                          </p:stCondLst>
                                        </p:cTn>
                                        <p:tgtEl>
                                          <p:spTgt spid="230"/>
                                        </p:tgtEl>
                                        <p:attrNameLst>
                                          <p:attrName>style.visibility</p:attrName>
                                        </p:attrNameLst>
                                      </p:cBhvr>
                                      <p:to>
                                        <p:strVal val="visible"/>
                                      </p:to>
                                    </p:set>
                                    <p:animEffect filter="randombar(horizontal)" transition="in">
                                      <p:cBhvr additive="repl">
                                        <p:cTn id="28" dur="500"/>
                                        <p:tgtEl>
                                          <p:spTgt spid="230"/>
                                        </p:tgtEl>
                                      </p:cBhvr>
                                    </p:animEffec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TextShape 1"/>
          <p:cNvSpPr txBox="1"/>
          <p:nvPr/>
        </p:nvSpPr>
        <p:spPr>
          <a:xfrm>
            <a:off x="913680" y="609480"/>
            <a:ext cx="413676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Pittori</a:t>
            </a:r>
            <a:endParaRPr b="0" lang="en-US" sz="1800" spc="-1" strike="noStrike">
              <a:solidFill>
                <a:srgbClr val="ffffff"/>
              </a:solidFill>
              <a:uFill>
                <a:solidFill>
                  <a:srgbClr val="ffffff"/>
                </a:solidFill>
              </a:uFill>
              <a:latin typeface="Calisto MT"/>
            </a:endParaRPr>
          </a:p>
        </p:txBody>
      </p:sp>
      <p:sp>
        <p:nvSpPr>
          <p:cNvPr id="233" name="TextShape 2"/>
          <p:cNvSpPr txBox="1"/>
          <p:nvPr/>
        </p:nvSpPr>
        <p:spPr>
          <a:xfrm>
            <a:off x="913680" y="1732320"/>
            <a:ext cx="10353240" cy="4058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Veronese e Tintoretto a Venezia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Correggio e Parmigianino a Parma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Fratelli Carracci di Bologna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Caravaggio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Rubens</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Guercino</a:t>
            </a: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p:txBody>
      </p:sp>
      <p:pic>
        <p:nvPicPr>
          <p:cNvPr id="234" name="Obrázek 3" descr=""/>
          <p:cNvPicPr/>
          <p:nvPr/>
        </p:nvPicPr>
        <p:blipFill>
          <a:blip r:embed="rId1"/>
          <a:stretch/>
        </p:blipFill>
        <p:spPr>
          <a:xfrm>
            <a:off x="2982240" y="3108240"/>
            <a:ext cx="5182920" cy="3534840"/>
          </a:xfrm>
          <a:prstGeom prst="rect">
            <a:avLst/>
          </a:prstGeom>
          <a:ln>
            <a:noFill/>
          </a:ln>
        </p:spPr>
      </p:pic>
      <p:pic>
        <p:nvPicPr>
          <p:cNvPr id="235" name="Obrázek 4" descr=""/>
          <p:cNvPicPr/>
          <p:nvPr/>
        </p:nvPicPr>
        <p:blipFill>
          <a:blip r:embed="rId2"/>
          <a:stretch/>
        </p:blipFill>
        <p:spPr>
          <a:xfrm>
            <a:off x="8349840" y="879840"/>
            <a:ext cx="3653280" cy="509760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Obrázek 1" descr=""/>
          <p:cNvPicPr/>
          <p:nvPr/>
        </p:nvPicPr>
        <p:blipFill>
          <a:blip r:embed="rId1"/>
          <a:stretch/>
        </p:blipFill>
        <p:spPr>
          <a:xfrm>
            <a:off x="2072520" y="79200"/>
            <a:ext cx="7965000" cy="669960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TextShape 1"/>
          <p:cNvSpPr txBox="1"/>
          <p:nvPr/>
        </p:nvSpPr>
        <p:spPr>
          <a:xfrm>
            <a:off x="913680" y="60948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Architettura</a:t>
            </a:r>
            <a:endParaRPr b="0" lang="en-US" sz="1800" spc="-1" strike="noStrike">
              <a:solidFill>
                <a:srgbClr val="ffffff"/>
              </a:solidFill>
              <a:uFill>
                <a:solidFill>
                  <a:srgbClr val="ffffff"/>
                </a:solidFill>
              </a:uFill>
              <a:latin typeface="Calisto MT"/>
            </a:endParaRPr>
          </a:p>
        </p:txBody>
      </p:sp>
      <p:sp>
        <p:nvSpPr>
          <p:cNvPr id="238" name="TextShape 2"/>
          <p:cNvSpPr txBox="1"/>
          <p:nvPr/>
        </p:nvSpPr>
        <p:spPr>
          <a:xfrm>
            <a:off x="913680" y="1732320"/>
            <a:ext cx="10353240" cy="4058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prima chiesa costruita secondo le regole dei decreti del Concilio di Trento è la chiesa del Santissimo Nome di Gesù a Roma, semplicemente conosciuta come Il Gesù. Fu costruita da Giacomo Barozzi da Vignola ed è considerata la prima opera barocca in assoluto.</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1568-1580</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Iconografia francescana</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pic>
        <p:nvPicPr>
          <p:cNvPr id="239" name="Obrázek 3" descr=""/>
          <p:cNvPicPr/>
          <p:nvPr/>
        </p:nvPicPr>
        <p:blipFill>
          <a:blip r:embed="rId1"/>
          <a:stretch/>
        </p:blipFill>
        <p:spPr>
          <a:xfrm>
            <a:off x="5321520" y="2734560"/>
            <a:ext cx="5128200" cy="400716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extShape 1"/>
          <p:cNvSpPr txBox="1"/>
          <p:nvPr/>
        </p:nvSpPr>
        <p:spPr>
          <a:xfrm>
            <a:off x="913680" y="60948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Effetti </a:t>
            </a:r>
            <a:endParaRPr b="0" lang="en-US" sz="1800" spc="-1" strike="noStrike">
              <a:solidFill>
                <a:srgbClr val="ffffff"/>
              </a:solidFill>
              <a:uFill>
                <a:solidFill>
                  <a:srgbClr val="ffffff"/>
                </a:solidFill>
              </a:uFill>
              <a:latin typeface="Calisto MT"/>
            </a:endParaRPr>
          </a:p>
        </p:txBody>
      </p:sp>
      <p:sp>
        <p:nvSpPr>
          <p:cNvPr id="241" name="TextShape 2"/>
          <p:cNvSpPr txBox="1"/>
          <p:nvPr/>
        </p:nvSpPr>
        <p:spPr>
          <a:xfrm>
            <a:off x="913680" y="1732320"/>
            <a:ext cx="10353240" cy="4058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Gli architetti usano le cupole e le finestre per poter ottenere una luce sofisticata negli interni così da illuminare uno spazio simile al teatro. Quest’effetto scenografico è volutamente rafforzato da ampi affreschi che illuminano lo spazio, portano gli sguardi verso le nubi. Ci sono anche esempi in cui, per aumentare l'effetto della scena dipinta, compaiono nello spazio delle gambe tridimensionali e delle mani, la parte superiore del bastone pastorale, ecc.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Il Quadraturismo</a:t>
            </a:r>
            <a:endParaRPr b="0" lang="en-US" sz="2000" spc="-1" strike="noStrike">
              <a:solidFill>
                <a:srgbClr val="e3e3e3"/>
              </a:solidFill>
              <a:uFill>
                <a:solidFill>
                  <a:srgbClr val="ffffff"/>
                </a:solidFill>
              </a:uFill>
              <a:latin typeface="Calisto MT"/>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43" name="Zástupný symbol pro obsah 8" descr=""/>
          <p:cNvPicPr/>
          <p:nvPr/>
        </p:nvPicPr>
        <p:blipFill>
          <a:blip r:embed="rId1"/>
          <a:stretch/>
        </p:blipFill>
        <p:spPr>
          <a:xfrm>
            <a:off x="1181520" y="0"/>
            <a:ext cx="10085760" cy="6939000"/>
          </a:xfrm>
          <a:prstGeom prst="rect">
            <a:avLst/>
          </a:prstGeom>
          <a:ln>
            <a:noFill/>
          </a:ln>
          <a:effectLst>
            <a:outerShdw dist="0" dir="0">
              <a:srgbClr val="000000">
                <a:alpha val="46000"/>
              </a:srgbClr>
            </a:outerShdw>
          </a:effectLst>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45" name="Zástupný symbol pro obsah 3" descr=""/>
          <p:cNvPicPr/>
          <p:nvPr/>
        </p:nvPicPr>
        <p:blipFill>
          <a:blip r:embed="rId1"/>
          <a:stretch/>
        </p:blipFill>
        <p:spPr>
          <a:xfrm>
            <a:off x="110880" y="0"/>
            <a:ext cx="11970000" cy="685764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913680" y="60948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La ricostruzione di Roma</a:t>
            </a:r>
            <a:endParaRPr b="0" lang="en-US" sz="1800" spc="-1" strike="noStrike">
              <a:solidFill>
                <a:srgbClr val="ffffff"/>
              </a:solidFill>
              <a:uFill>
                <a:solidFill>
                  <a:srgbClr val="ffffff"/>
                </a:solidFill>
              </a:uFill>
              <a:latin typeface="Calisto MT"/>
            </a:endParaRPr>
          </a:p>
        </p:txBody>
      </p:sp>
      <p:sp>
        <p:nvSpPr>
          <p:cNvPr id="247" name="TextShape 2"/>
          <p:cNvSpPr txBox="1"/>
          <p:nvPr/>
        </p:nvSpPr>
        <p:spPr>
          <a:xfrm>
            <a:off x="913680" y="1732320"/>
            <a:ext cx="10353240" cy="4058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1574 decreto di papa Gregorio XIII </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Sisto V fa costruire gli obelischi, per avvicinare la città alla tradizione antica</a:t>
            </a:r>
            <a:endParaRPr b="0" lang="en-US" sz="2000" spc="-1" strike="noStrike">
              <a:solidFill>
                <a:srgbClr val="e3e3e3"/>
              </a:solidFill>
              <a:uFill>
                <a:solidFill>
                  <a:srgbClr val="ffffff"/>
                </a:solidFill>
              </a:uFill>
              <a:latin typeface="Calisto MT"/>
            </a:endParaRPr>
          </a:p>
        </p:txBody>
      </p:sp>
      <p:pic>
        <p:nvPicPr>
          <p:cNvPr id="248" name="Obrázek 4" descr=""/>
          <p:cNvPicPr/>
          <p:nvPr/>
        </p:nvPicPr>
        <p:blipFill>
          <a:blip r:embed="rId1"/>
          <a:stretch/>
        </p:blipFill>
        <p:spPr>
          <a:xfrm>
            <a:off x="1081440" y="2763000"/>
            <a:ext cx="2381040" cy="2847600"/>
          </a:xfrm>
          <a:prstGeom prst="rect">
            <a:avLst/>
          </a:prstGeom>
          <a:ln>
            <a:noFill/>
          </a:ln>
        </p:spPr>
      </p:pic>
      <p:pic>
        <p:nvPicPr>
          <p:cNvPr id="249" name="Obrázek 5" descr=""/>
          <p:cNvPicPr/>
          <p:nvPr/>
        </p:nvPicPr>
        <p:blipFill>
          <a:blip r:embed="rId2"/>
          <a:stretch/>
        </p:blipFill>
        <p:spPr>
          <a:xfrm>
            <a:off x="3770280" y="2716560"/>
            <a:ext cx="2246760" cy="2894040"/>
          </a:xfrm>
          <a:prstGeom prst="rect">
            <a:avLst/>
          </a:prstGeom>
          <a:ln>
            <a:noFill/>
          </a:ln>
        </p:spPr>
      </p:pic>
      <p:pic>
        <p:nvPicPr>
          <p:cNvPr id="250" name="Obrázek 6" descr=""/>
          <p:cNvPicPr/>
          <p:nvPr/>
        </p:nvPicPr>
        <p:blipFill>
          <a:blip r:embed="rId3"/>
          <a:stretch/>
        </p:blipFill>
        <p:spPr>
          <a:xfrm>
            <a:off x="6325200" y="2672640"/>
            <a:ext cx="2049120" cy="2962080"/>
          </a:xfrm>
          <a:prstGeom prst="rect">
            <a:avLst/>
          </a:prstGeom>
          <a:ln>
            <a:noFill/>
          </a:ln>
        </p:spPr>
      </p:pic>
    </p:spTree>
  </p:cSld>
  <p:timing>
    <p:tnLst>
      <p:par>
        <p:cTn id="33" dur="indefinite" restart="never" nodeType="tmRoot">
          <p:childTnLst>
            <p:seq>
              <p:cTn id="34" dur="indefinite" nodeType="mainSeq">
                <p:childTnLst>
                  <p:par>
                    <p:cTn id="35" fill="hold">
                      <p:stCondLst>
                        <p:cond delay="indefinite"/>
                      </p:stCondLst>
                      <p:childTnLst>
                        <p:par>
                          <p:cTn id="36" fill="hold">
                            <p:stCondLst>
                              <p:cond delay="0"/>
                            </p:stCondLst>
                            <p:childTnLst>
                              <p:par>
                                <p:cTn id="37" nodeType="clickEffect" fill="hold" presetClass="entr" presetID="21" presetSubtype="1">
                                  <p:stCondLst>
                                    <p:cond delay="0"/>
                                  </p:stCondLst>
                                  <p:childTnLst>
                                    <p:set>
                                      <p:cBhvr>
                                        <p:cTn id="38" dur="1" fill="hold">
                                          <p:stCondLst>
                                            <p:cond delay="0"/>
                                          </p:stCondLst>
                                        </p:cTn>
                                        <p:tgtEl>
                                          <p:spTgt spid="250"/>
                                        </p:tgtEl>
                                        <p:attrNameLst>
                                          <p:attrName>style.visibility</p:attrName>
                                        </p:attrNameLst>
                                      </p:cBhvr>
                                      <p:to>
                                        <p:strVal val="visible"/>
                                      </p:to>
                                    </p:set>
                                    <p:animEffect filter="wheel(1)" transition="in">
                                      <p:cBhvr additive="repl">
                                        <p:cTn id="39" dur="2000"/>
                                        <p:tgtEl>
                                          <p:spTgt spid="25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51" name="Obrázek 3" descr=""/>
          <p:cNvPicPr/>
          <p:nvPr/>
        </p:nvPicPr>
        <p:blipFill>
          <a:blip r:embed="rId2"/>
          <a:srcRect l="0" t="0" r="0" b="3247"/>
          <a:stretch/>
        </p:blipFill>
        <p:spPr>
          <a:xfrm>
            <a:off x="7620480" y="0"/>
            <a:ext cx="4571280" cy="6857640"/>
          </a:xfrm>
          <a:prstGeom prst="rect">
            <a:avLst/>
          </a:prstGeom>
          <a:ln>
            <a:noFill/>
          </a:ln>
        </p:spPr>
      </p:pic>
      <p:pic>
        <p:nvPicPr>
          <p:cNvPr id="252" name="Picture 8" descr=""/>
          <p:cNvPicPr/>
          <p:nvPr/>
        </p:nvPicPr>
        <p:blipFill>
          <a:blip r:embed="rId3"/>
          <a:srcRect l="0" t="962" r="2810" b="1448"/>
          <a:stretch/>
        </p:blipFill>
        <p:spPr>
          <a:xfrm>
            <a:off x="7501320" y="0"/>
            <a:ext cx="4690080" cy="6857640"/>
          </a:xfrm>
          <a:prstGeom prst="rect">
            <a:avLst/>
          </a:prstGeom>
          <a:ln>
            <a:noFill/>
          </a:ln>
        </p:spPr>
      </p:pic>
      <p:sp>
        <p:nvSpPr>
          <p:cNvPr id="253" name="TextShape 1"/>
          <p:cNvSpPr txBox="1"/>
          <p:nvPr/>
        </p:nvSpPr>
        <p:spPr>
          <a:xfrm>
            <a:off x="913680" y="609480"/>
            <a:ext cx="5977800" cy="970200"/>
          </a:xfrm>
          <a:prstGeom prst="rect">
            <a:avLst/>
          </a:prstGeom>
          <a:noFill/>
          <a:ln>
            <a:noFill/>
          </a:ln>
        </p:spPr>
        <p:txBody>
          <a:bodyPr anchor="ctr"/>
          <a:p>
            <a:pPr algn="ctr">
              <a:lnSpc>
                <a:spcPct val="90000"/>
              </a:lnSpc>
            </a:pPr>
            <a:r>
              <a:rPr b="0" lang="en-US" sz="3100" spc="-1" strike="noStrike">
                <a:solidFill>
                  <a:srgbClr val="e3e3e3"/>
                </a:solidFill>
                <a:uFill>
                  <a:solidFill>
                    <a:srgbClr val="ffffff"/>
                  </a:solidFill>
                </a:uFill>
                <a:latin typeface="Calisto MT"/>
              </a:rPr>
              <a:t>Roma divenne la capitale dell’architettura moderna</a:t>
            </a:r>
            <a:endParaRPr b="0" lang="en-US" sz="1800" spc="-1" strike="noStrike">
              <a:solidFill>
                <a:srgbClr val="ffffff"/>
              </a:solidFill>
              <a:uFill>
                <a:solidFill>
                  <a:srgbClr val="ffffff"/>
                </a:solidFill>
              </a:uFill>
              <a:latin typeface="Calisto MT"/>
            </a:endParaRPr>
          </a:p>
        </p:txBody>
      </p:sp>
      <p:sp>
        <p:nvSpPr>
          <p:cNvPr id="254" name="TextShape 2"/>
          <p:cNvSpPr txBox="1"/>
          <p:nvPr/>
        </p:nvSpPr>
        <p:spPr>
          <a:xfrm>
            <a:off x="913680" y="1828800"/>
            <a:ext cx="5977800" cy="464436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Durante il pontificato di papa Urbano VIII, sostenitore di belle arti e scienza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Il Barocco fiorisce e diventa lo stile che stupisce e orna la città con i giochi architettonici</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Roma attira i filosofi e gli scrittori perché sono protetti dal papa grazie ai rapporti d’amicizia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scarcerazione di Tommaso Campanella     dopo 27 anni di prigione</a:t>
            </a: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55" name="Picture 13" descr=""/>
          <p:cNvPicPr/>
          <p:nvPr/>
        </p:nvPicPr>
        <p:blipFill>
          <a:blip r:embed="rId2"/>
          <a:srcRect l="0" t="962" r="2810" b="1448"/>
          <a:stretch/>
        </p:blipFill>
        <p:spPr>
          <a:xfrm>
            <a:off x="-10800" y="0"/>
            <a:ext cx="4966200" cy="6857640"/>
          </a:xfrm>
          <a:prstGeom prst="rect">
            <a:avLst/>
          </a:prstGeom>
          <a:ln>
            <a:noFill/>
          </a:ln>
        </p:spPr>
      </p:pic>
      <p:pic>
        <p:nvPicPr>
          <p:cNvPr id="256" name="Obrázek 5" descr=""/>
          <p:cNvPicPr/>
          <p:nvPr/>
        </p:nvPicPr>
        <p:blipFill>
          <a:blip r:embed="rId3"/>
          <a:srcRect l="0" t="0" r="0" b="8214"/>
          <a:stretch/>
        </p:blipFill>
        <p:spPr>
          <a:xfrm>
            <a:off x="632880" y="643320"/>
            <a:ext cx="4002840" cy="5103000"/>
          </a:xfrm>
          <a:prstGeom prst="rect">
            <a:avLst/>
          </a:prstGeom>
          <a:ln>
            <a:noFill/>
          </a:ln>
        </p:spPr>
      </p:pic>
      <p:sp>
        <p:nvSpPr>
          <p:cNvPr id="257" name="TextShape 1"/>
          <p:cNvSpPr txBox="1"/>
          <p:nvPr/>
        </p:nvSpPr>
        <p:spPr>
          <a:xfrm>
            <a:off x="5279400" y="609480"/>
            <a:ext cx="5844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Pietro da Cortona</a:t>
            </a:r>
            <a:endParaRPr b="0" lang="en-US" sz="1800" spc="-1" strike="noStrike">
              <a:solidFill>
                <a:srgbClr val="ffffff"/>
              </a:solidFill>
              <a:uFill>
                <a:solidFill>
                  <a:srgbClr val="ffffff"/>
                </a:solidFill>
              </a:uFill>
              <a:latin typeface="Calisto MT"/>
            </a:endParaRPr>
          </a:p>
        </p:txBody>
      </p:sp>
      <p:sp>
        <p:nvSpPr>
          <p:cNvPr id="258" name="TextShape 2"/>
          <p:cNvSpPr txBox="1"/>
          <p:nvPr/>
        </p:nvSpPr>
        <p:spPr>
          <a:xfrm>
            <a:off x="4956120" y="1828800"/>
            <a:ext cx="6903000" cy="3865680"/>
          </a:xfrm>
          <a:prstGeom prst="rect">
            <a:avLst/>
          </a:prstGeom>
          <a:noFill/>
          <a:ln>
            <a:noFill/>
          </a:ln>
        </p:spPr>
        <p:txBody>
          <a:bodyPr anchor="ctr"/>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Pittore, architetto e stuccatore</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Progetto del Palazzo Pontificio di Castel Gondolfo</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pic>
        <p:nvPicPr>
          <p:cNvPr id="259" name="Obrázek 6" descr=""/>
          <p:cNvPicPr/>
          <p:nvPr/>
        </p:nvPicPr>
        <p:blipFill>
          <a:blip r:embed="rId4"/>
          <a:stretch/>
        </p:blipFill>
        <p:spPr>
          <a:xfrm>
            <a:off x="6116400" y="3736800"/>
            <a:ext cx="4582080" cy="2587320"/>
          </a:xfrm>
          <a:prstGeom prst="rect">
            <a:avLst/>
          </a:prstGeom>
          <a:ln>
            <a:noFill/>
          </a:ln>
        </p:spPr>
      </p:pic>
    </p:spTree>
  </p:cSld>
  <p:timing>
    <p:tnLst>
      <p:par>
        <p:cTn id="40" dur="indefinite" restart="never" nodeType="tmRoot">
          <p:childTnLst>
            <p:seq>
              <p:cTn id="41" dur="indefinite" nodeType="mainSeq">
                <p:childTnLst>
                  <p:par>
                    <p:cTn id="42" fill="hold">
                      <p:stCondLst>
                        <p:cond delay="indefinite"/>
                      </p:stCondLst>
                      <p:childTnLst>
                        <p:par>
                          <p:cTn id="43" fill="hold">
                            <p:stCondLst>
                              <p:cond delay="0"/>
                            </p:stCondLst>
                            <p:childTnLst>
                              <p:par>
                                <p:cTn id="44" nodeType="clickEffect" fill="hold" presetClass="entr" presetID="10">
                                  <p:stCondLst>
                                    <p:cond delay="0"/>
                                  </p:stCondLst>
                                  <p:childTnLst>
                                    <p:set>
                                      <p:cBhvr>
                                        <p:cTn id="45" dur="1" fill="hold">
                                          <p:stCondLst>
                                            <p:cond delay="0"/>
                                          </p:stCondLst>
                                        </p:cTn>
                                        <p:tgtEl>
                                          <p:spTgt spid="259"/>
                                        </p:tgtEl>
                                        <p:attrNameLst>
                                          <p:attrName>style.visibility</p:attrName>
                                        </p:attrNameLst>
                                      </p:cBhvr>
                                      <p:to>
                                        <p:strVal val="visible"/>
                                      </p:to>
                                    </p:set>
                                    <p:animEffect filter="fade" transition="in">
                                      <p:cBhvr additive="repl">
                                        <p:cTn id="46" dur="500"/>
                                        <p:tgtEl>
                                          <p:spTgt spid="25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198" name="Obrázek 3" descr=""/>
          <p:cNvPicPr/>
          <p:nvPr/>
        </p:nvPicPr>
        <p:blipFill>
          <a:blip r:embed="rId2"/>
          <a:stretch/>
        </p:blipFill>
        <p:spPr>
          <a:xfrm>
            <a:off x="0" y="0"/>
            <a:ext cx="12191760" cy="6857640"/>
          </a:xfrm>
          <a:prstGeom prst="rect">
            <a:avLst/>
          </a:prstGeom>
          <a:ln>
            <a:noFill/>
          </a:ln>
        </p:spPr>
      </p:pic>
      <p:sp>
        <p:nvSpPr>
          <p:cNvPr id="199" name="TextShape 1"/>
          <p:cNvSpPr txBox="1"/>
          <p:nvPr/>
        </p:nvSpPr>
        <p:spPr>
          <a:xfrm>
            <a:off x="913680" y="580680"/>
            <a:ext cx="10348920" cy="584892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Il termine Barocco secondo alcuni autori deriva dal portoghese «barrôco» che nel Seicento indicava una perla di forma irregolare. Oggi in arte con la parola «barocco» si indica uno stile artistico che storicamente coincide con l’arte prodotta dagli inizi del Seicento alla metà del Settecento.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Il termine compare, con significato negativo, nella storiografia e nella critica artistica e architettonica dalla fine del 18° sec.: nel Dictionnaire de Trévoux la pittura è definita così: </a:t>
            </a:r>
            <a:r>
              <a:rPr b="1" i="1" lang="en-US" sz="2000" spc="-1" strike="noStrike">
                <a:solidFill>
                  <a:srgbClr val="e3e3e3"/>
                </a:solidFill>
                <a:uFill>
                  <a:solidFill>
                    <a:srgbClr val="ffffff"/>
                  </a:solidFill>
                </a:uFill>
                <a:latin typeface="Calisto MT"/>
              </a:rPr>
              <a:t>Non segue le tradizionali regole sulle proporzioni ma il capriccio dell’artista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Perde il senso negativo con gli studi di Heinrich Wölfflin</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L’arte barocca è praticamente la continuazione e l’estensione dell’arte rinascimentale per quanto riguarda la complessità dell’espressione, ma dall'altro canto il Barocco rappresenta il rifiuto del Rinascimento. Questo perché contiene un programma di pensiero chiaro e comprensibile, che è essenzialmente la rinascita del cattolicesimo.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vera causa del cambiamento culturale nel XVII secolo fu il Concilio di Trento</a:t>
            </a:r>
            <a:endParaRPr b="0" lang="en-US" sz="2000" spc="-1" strike="noStrike">
              <a:solidFill>
                <a:srgbClr val="e3e3e3"/>
              </a:solidFill>
              <a:uFill>
                <a:solidFill>
                  <a:srgbClr val="ffffff"/>
                </a:solidFill>
              </a:uFill>
              <a:latin typeface="Calisto MT"/>
            </a:endParaRPr>
          </a:p>
          <a:p>
            <a:pPr marL="37080">
              <a:lnSpc>
                <a:spcPct val="100000"/>
              </a:lnSpc>
            </a:pP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a:t>
            </a:r>
            <a:r>
              <a:rPr b="0" lang="en-US" sz="2000" spc="-1" strike="noStrike">
                <a:solidFill>
                  <a:srgbClr val="e3e3e3"/>
                </a:solidFill>
                <a:uFill>
                  <a:solidFill>
                    <a:srgbClr val="ffffff"/>
                  </a:solidFill>
                </a:uFill>
                <a:latin typeface="Calisto MT"/>
              </a:rPr>
              <a:t>preceduto però da un altro avvenimento:</a:t>
            </a:r>
            <a:endParaRPr b="0" lang="en-US" sz="2000" spc="-1" strike="noStrike">
              <a:solidFill>
                <a:srgbClr val="e3e3e3"/>
              </a:solidFill>
              <a:uFill>
                <a:solidFill>
                  <a:srgbClr val="ffffff"/>
                </a:solidFill>
              </a:uFill>
              <a:latin typeface="Calisto MT"/>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61" name="Zástupný symbol pro obsah 3" descr=""/>
          <p:cNvPicPr/>
          <p:nvPr/>
        </p:nvPicPr>
        <p:blipFill>
          <a:blip r:embed="rId1"/>
          <a:stretch/>
        </p:blipFill>
        <p:spPr>
          <a:xfrm>
            <a:off x="0" y="0"/>
            <a:ext cx="7486560" cy="6814080"/>
          </a:xfrm>
          <a:prstGeom prst="rect">
            <a:avLst/>
          </a:prstGeom>
          <a:ln>
            <a:noFill/>
          </a:ln>
        </p:spPr>
      </p:pic>
      <p:sp>
        <p:nvSpPr>
          <p:cNvPr id="262" name="CustomShape 2"/>
          <p:cNvSpPr/>
          <p:nvPr/>
        </p:nvSpPr>
        <p:spPr>
          <a:xfrm>
            <a:off x="5430960" y="6445080"/>
            <a:ext cx="6940800" cy="638280"/>
          </a:xfrm>
          <a:prstGeom prst="rect">
            <a:avLst/>
          </a:prstGeom>
          <a:noFill/>
          <a:ln>
            <a:noFill/>
          </a:ln>
        </p:spPr>
        <p:style>
          <a:lnRef idx="0"/>
          <a:fillRef idx="0"/>
          <a:effectRef idx="0"/>
          <a:fontRef idx="minor"/>
        </p:style>
        <p:txBody>
          <a:bodyPr lIns="90000" rIns="90000" tIns="45000" bIns="45000"/>
          <a:p>
            <a:pPr>
              <a:lnSpc>
                <a:spcPct val="100000"/>
              </a:lnSpc>
            </a:pPr>
            <a:r>
              <a:rPr b="0" lang="cs-CZ" sz="1800" spc="-1" strike="noStrike">
                <a:solidFill>
                  <a:srgbClr val="ffffff"/>
                </a:solidFill>
                <a:uFill>
                  <a:solidFill>
                    <a:srgbClr val="ffffff"/>
                  </a:solidFill>
                </a:uFill>
                <a:latin typeface="Calisto MT"/>
              </a:rPr>
              <a:t>Chiesa di San Carlo al Corso a Roma con gli stucchi del Cortona</a:t>
            </a:r>
            <a:endParaRPr b="0" lang="cs-CZ" sz="1800" spc="-1" strike="noStrike">
              <a:solidFill>
                <a:srgbClr val="ffffff"/>
              </a:solidFill>
              <a:uFill>
                <a:solidFill>
                  <a:srgbClr val="ffffff"/>
                </a:solidFill>
              </a:uFill>
              <a:latin typeface="Arial"/>
            </a:endParaRPr>
          </a:p>
        </p:txBody>
      </p:sp>
      <p:pic>
        <p:nvPicPr>
          <p:cNvPr id="263" name="Obrázek 5" descr=""/>
          <p:cNvPicPr/>
          <p:nvPr/>
        </p:nvPicPr>
        <p:blipFill>
          <a:blip r:embed="rId2"/>
          <a:stretch/>
        </p:blipFill>
        <p:spPr>
          <a:xfrm>
            <a:off x="7650000" y="609480"/>
            <a:ext cx="4125960" cy="55015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64" name="Picture 9" descr=""/>
          <p:cNvPicPr/>
          <p:nvPr/>
        </p:nvPicPr>
        <p:blipFill>
          <a:blip r:embed="rId2"/>
          <a:srcRect l="0" t="962" r="2810" b="1448"/>
          <a:stretch/>
        </p:blipFill>
        <p:spPr>
          <a:xfrm>
            <a:off x="-10800" y="0"/>
            <a:ext cx="4966200" cy="6857640"/>
          </a:xfrm>
          <a:prstGeom prst="rect">
            <a:avLst/>
          </a:prstGeom>
          <a:ln>
            <a:noFill/>
          </a:ln>
        </p:spPr>
      </p:pic>
      <p:pic>
        <p:nvPicPr>
          <p:cNvPr id="265" name="Obrázek 4" descr=""/>
          <p:cNvPicPr/>
          <p:nvPr/>
        </p:nvPicPr>
        <p:blipFill>
          <a:blip r:embed="rId3"/>
          <a:srcRect l="0" t="1833" r="0" b="0"/>
          <a:stretch/>
        </p:blipFill>
        <p:spPr>
          <a:xfrm>
            <a:off x="632880" y="643320"/>
            <a:ext cx="4002840" cy="5103000"/>
          </a:xfrm>
          <a:prstGeom prst="rect">
            <a:avLst/>
          </a:prstGeom>
          <a:ln>
            <a:noFill/>
          </a:ln>
        </p:spPr>
      </p:pic>
      <p:sp>
        <p:nvSpPr>
          <p:cNvPr id="266" name="TextShape 1"/>
          <p:cNvSpPr txBox="1"/>
          <p:nvPr/>
        </p:nvSpPr>
        <p:spPr>
          <a:xfrm>
            <a:off x="5279400" y="609480"/>
            <a:ext cx="5844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Gian Lorenzo Bernini</a:t>
            </a:r>
            <a:endParaRPr b="0" lang="en-US" sz="1800" spc="-1" strike="noStrike">
              <a:solidFill>
                <a:srgbClr val="ffffff"/>
              </a:solidFill>
              <a:uFill>
                <a:solidFill>
                  <a:srgbClr val="ffffff"/>
                </a:solidFill>
              </a:uFill>
              <a:latin typeface="Calisto MT"/>
            </a:endParaRPr>
          </a:p>
        </p:txBody>
      </p:sp>
      <p:sp>
        <p:nvSpPr>
          <p:cNvPr id="267" name="TextShape 2"/>
          <p:cNvSpPr txBox="1"/>
          <p:nvPr/>
        </p:nvSpPr>
        <p:spPr>
          <a:xfrm>
            <a:off x="5279400" y="2991960"/>
            <a:ext cx="5844240" cy="38656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Napoli, 7 dicembre 1598 – Roma, 28 novembre 1680</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Scultore, urbanista, architetto, pittore, scenografo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Ratto di Prosperina  1621-1622</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Il Baldacchino 1623-1634</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Fontana del Tritone  1642-1643</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Estasi di Santa Teresa 1647-1652</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Fontana dei Quattro Fiumi 1648-1651</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Colonnata sulla piazza San Pietro 1657</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200" spc="-1" strike="noStrike">
                <a:solidFill>
                  <a:srgbClr val="e3e3e3"/>
                </a:solidFill>
                <a:uFill>
                  <a:solidFill>
                    <a:srgbClr val="ffffff"/>
                  </a:solidFill>
                </a:uFill>
                <a:latin typeface="Calisto MT"/>
              </a:rPr>
              <a:t>Sant'Andrea al Quirinale 1658-1678</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68" name="Obrázek 2" descr=""/>
          <p:cNvPicPr/>
          <p:nvPr/>
        </p:nvPicPr>
        <p:blipFill>
          <a:blip r:embed="rId2"/>
          <a:srcRect l="28182" t="0" r="8492" b="0"/>
          <a:stretch/>
        </p:blipFill>
        <p:spPr>
          <a:xfrm>
            <a:off x="0" y="0"/>
            <a:ext cx="6095520" cy="6857640"/>
          </a:xfrm>
          <a:prstGeom prst="rect">
            <a:avLst/>
          </a:prstGeom>
          <a:ln>
            <a:noFill/>
          </a:ln>
        </p:spPr>
      </p:pic>
      <p:pic>
        <p:nvPicPr>
          <p:cNvPr id="269" name="Obrázek 3" descr=""/>
          <p:cNvPicPr/>
          <p:nvPr/>
        </p:nvPicPr>
        <p:blipFill>
          <a:blip r:embed="rId3"/>
          <a:stretch/>
        </p:blipFill>
        <p:spPr>
          <a:xfrm>
            <a:off x="6757560" y="0"/>
            <a:ext cx="4511520" cy="685764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0" name="Obrázek 1" descr=""/>
          <p:cNvPicPr/>
          <p:nvPr/>
        </p:nvPicPr>
        <p:blipFill>
          <a:blip r:embed="rId1"/>
          <a:stretch/>
        </p:blipFill>
        <p:spPr>
          <a:xfrm>
            <a:off x="1660320" y="0"/>
            <a:ext cx="9071280" cy="685764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71" name="Picture 6" descr=""/>
          <p:cNvPicPr/>
          <p:nvPr/>
        </p:nvPicPr>
        <p:blipFill>
          <a:blip r:embed="rId2"/>
          <a:stretch/>
        </p:blipFill>
        <p:spPr>
          <a:xfrm>
            <a:off x="612000" y="643320"/>
            <a:ext cx="10976760" cy="5570640"/>
          </a:xfrm>
          <a:prstGeom prst="rect">
            <a:avLst/>
          </a:prstGeom>
          <a:ln>
            <a:noFill/>
          </a:ln>
        </p:spPr>
      </p:pic>
      <p:pic>
        <p:nvPicPr>
          <p:cNvPr id="272" name="Obrázek 1" descr=""/>
          <p:cNvPicPr/>
          <p:nvPr/>
        </p:nvPicPr>
        <p:blipFill>
          <a:blip r:embed="rId3"/>
          <a:srcRect l="0" t="1578" r="0" b="10842"/>
          <a:stretch/>
        </p:blipFill>
        <p:spPr>
          <a:xfrm>
            <a:off x="772920" y="804240"/>
            <a:ext cx="10655280" cy="524880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Obrázek 1" descr=""/>
          <p:cNvPicPr/>
          <p:nvPr/>
        </p:nvPicPr>
        <p:blipFill>
          <a:blip r:embed="rId1"/>
          <a:stretch/>
        </p:blipFill>
        <p:spPr>
          <a:xfrm>
            <a:off x="783720" y="55800"/>
            <a:ext cx="5631120" cy="6801840"/>
          </a:xfrm>
          <a:prstGeom prst="rect">
            <a:avLst/>
          </a:prstGeom>
          <a:ln>
            <a:noFill/>
          </a:ln>
        </p:spPr>
      </p:pic>
      <p:pic>
        <p:nvPicPr>
          <p:cNvPr id="274" name="Obrázek 2" descr=""/>
          <p:cNvPicPr/>
          <p:nvPr/>
        </p:nvPicPr>
        <p:blipFill>
          <a:blip r:embed="rId2"/>
          <a:stretch/>
        </p:blipFill>
        <p:spPr>
          <a:xfrm>
            <a:off x="6930720" y="262440"/>
            <a:ext cx="4571640" cy="638892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5" name="Obrázek 1" descr=""/>
          <p:cNvPicPr/>
          <p:nvPr/>
        </p:nvPicPr>
        <p:blipFill>
          <a:blip r:embed="rId1"/>
          <a:stretch/>
        </p:blipFill>
        <p:spPr>
          <a:xfrm>
            <a:off x="0" y="1510200"/>
            <a:ext cx="9184680" cy="4542480"/>
          </a:xfrm>
          <a:prstGeom prst="rect">
            <a:avLst/>
          </a:prstGeom>
          <a:ln>
            <a:noFill/>
          </a:ln>
        </p:spPr>
      </p:pic>
      <p:pic>
        <p:nvPicPr>
          <p:cNvPr id="276" name="Obrázek 2" descr=""/>
          <p:cNvPicPr/>
          <p:nvPr/>
        </p:nvPicPr>
        <p:blipFill>
          <a:blip r:embed="rId2"/>
          <a:stretch/>
        </p:blipFill>
        <p:spPr>
          <a:xfrm>
            <a:off x="9185040" y="1510200"/>
            <a:ext cx="2960640" cy="454248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7" name="Obrázek 1" descr=""/>
          <p:cNvPicPr/>
          <p:nvPr/>
        </p:nvPicPr>
        <p:blipFill>
          <a:blip r:embed="rId1"/>
          <a:stretch/>
        </p:blipFill>
        <p:spPr>
          <a:xfrm>
            <a:off x="775800" y="232560"/>
            <a:ext cx="10606320" cy="639288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78" name="Obrázek 3" descr=""/>
          <p:cNvPicPr/>
          <p:nvPr/>
        </p:nvPicPr>
        <p:blipFill>
          <a:blip r:embed="rId2"/>
          <a:srcRect l="9513" t="0" r="408" b="0"/>
          <a:stretch/>
        </p:blipFill>
        <p:spPr>
          <a:xfrm>
            <a:off x="7620480" y="0"/>
            <a:ext cx="4571280" cy="6857640"/>
          </a:xfrm>
          <a:prstGeom prst="rect">
            <a:avLst/>
          </a:prstGeom>
          <a:ln>
            <a:noFill/>
          </a:ln>
        </p:spPr>
      </p:pic>
      <p:pic>
        <p:nvPicPr>
          <p:cNvPr id="279" name="Picture 8" descr=""/>
          <p:cNvPicPr/>
          <p:nvPr/>
        </p:nvPicPr>
        <p:blipFill>
          <a:blip r:embed="rId3"/>
          <a:srcRect l="0" t="962" r="2810" b="1448"/>
          <a:stretch/>
        </p:blipFill>
        <p:spPr>
          <a:xfrm>
            <a:off x="7501320" y="0"/>
            <a:ext cx="4690080" cy="6857640"/>
          </a:xfrm>
          <a:prstGeom prst="rect">
            <a:avLst/>
          </a:prstGeom>
          <a:ln>
            <a:noFill/>
          </a:ln>
        </p:spPr>
      </p:pic>
      <p:sp>
        <p:nvSpPr>
          <p:cNvPr id="280" name="TextShape 1"/>
          <p:cNvSpPr txBox="1"/>
          <p:nvPr/>
        </p:nvSpPr>
        <p:spPr>
          <a:xfrm>
            <a:off x="913680" y="609480"/>
            <a:ext cx="597780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Francesco Borromini</a:t>
            </a:r>
            <a:endParaRPr b="0" lang="en-US" sz="1800" spc="-1" strike="noStrike">
              <a:solidFill>
                <a:srgbClr val="ffffff"/>
              </a:solidFill>
              <a:uFill>
                <a:solidFill>
                  <a:srgbClr val="ffffff"/>
                </a:solidFill>
              </a:uFill>
              <a:latin typeface="Calisto MT"/>
            </a:endParaRPr>
          </a:p>
        </p:txBody>
      </p:sp>
      <p:sp>
        <p:nvSpPr>
          <p:cNvPr id="281" name="TextShape 2"/>
          <p:cNvSpPr txBox="1"/>
          <p:nvPr/>
        </p:nvSpPr>
        <p:spPr>
          <a:xfrm>
            <a:off x="319320" y="1828800"/>
            <a:ext cx="7181640" cy="38656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Bissone, 27 settembre 1599 – Roma, 3 agosto 1667</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Architetto operante quasi esclusivamente a Roma</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Chiesa di San Carlo alle Quattro Fontane 1634-1644</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Chiesa di Sant'Ivo alla Sapienza 1642-1662</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Chiesa di Sant'Agnese in Agone 1652-1672</a:t>
            </a:r>
            <a:endParaRPr b="0" lang="en-US" sz="2000" spc="-1" strike="noStrike">
              <a:solidFill>
                <a:srgbClr val="e3e3e3"/>
              </a:solidFill>
              <a:uFill>
                <a:solidFill>
                  <a:srgbClr val="ffffff"/>
                </a:solidFill>
              </a:uFill>
              <a:latin typeface="Calisto MT"/>
            </a:endParaRPr>
          </a:p>
        </p:txBody>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83" name="Zástupný symbol pro obsah 3" descr=""/>
          <p:cNvPicPr/>
          <p:nvPr/>
        </p:nvPicPr>
        <p:blipFill>
          <a:blip r:embed="rId1"/>
          <a:stretch/>
        </p:blipFill>
        <p:spPr>
          <a:xfrm>
            <a:off x="0" y="0"/>
            <a:ext cx="6458400" cy="6860520"/>
          </a:xfrm>
          <a:prstGeom prst="rect">
            <a:avLst/>
          </a:prstGeom>
          <a:ln>
            <a:noFill/>
          </a:ln>
        </p:spPr>
      </p:pic>
      <p:pic>
        <p:nvPicPr>
          <p:cNvPr id="284" name="Obrázek 4" descr=""/>
          <p:cNvPicPr/>
          <p:nvPr/>
        </p:nvPicPr>
        <p:blipFill>
          <a:blip r:embed="rId2"/>
          <a:stretch/>
        </p:blipFill>
        <p:spPr>
          <a:xfrm rot="16200000">
            <a:off x="5838840" y="1099080"/>
            <a:ext cx="6860880" cy="4663080"/>
          </a:xfrm>
          <a:prstGeom prst="rect">
            <a:avLst/>
          </a:prstGeom>
          <a:ln>
            <a:noFill/>
          </a:ln>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00" name="Obrázek 4" descr=""/>
          <p:cNvPicPr/>
          <p:nvPr/>
        </p:nvPicPr>
        <p:blipFill>
          <a:blip r:embed="rId2"/>
          <a:srcRect l="0" t="0" r="0" b="17885"/>
          <a:stretch/>
        </p:blipFill>
        <p:spPr>
          <a:xfrm>
            <a:off x="0" y="0"/>
            <a:ext cx="12191760" cy="6857640"/>
          </a:xfrm>
          <a:prstGeom prst="rect">
            <a:avLst/>
          </a:prstGeom>
          <a:ln>
            <a:noFill/>
          </a:ln>
        </p:spPr>
      </p:pic>
      <p:sp>
        <p:nvSpPr>
          <p:cNvPr id="201" name="TextShape 1"/>
          <p:cNvSpPr txBox="1"/>
          <p:nvPr/>
        </p:nvSpPr>
        <p:spPr>
          <a:xfrm>
            <a:off x="3241440" y="138600"/>
            <a:ext cx="10353240" cy="970200"/>
          </a:xfrm>
          <a:prstGeom prst="rect">
            <a:avLst/>
          </a:prstGeom>
          <a:noFill/>
          <a:ln>
            <a:noFill/>
          </a:ln>
        </p:spPr>
        <p:txBody>
          <a:bodyPr anchor="ctr"/>
          <a:p>
            <a:pPr algn="ctr">
              <a:lnSpc>
                <a:spcPct val="100000"/>
              </a:lnSpc>
            </a:pPr>
            <a:r>
              <a:rPr b="0" lang="en-US" sz="4000" spc="-1" strike="noStrike">
                <a:solidFill>
                  <a:srgbClr val="f2f2f2"/>
                </a:solidFill>
                <a:uFill>
                  <a:solidFill>
                    <a:srgbClr val="ffffff"/>
                  </a:solidFill>
                </a:uFill>
                <a:latin typeface="Calisto MT"/>
              </a:rPr>
              <a:t>95 tesi di Martin Lutero</a:t>
            </a:r>
            <a:endParaRPr b="0" lang="en-US" sz="1800" spc="-1" strike="noStrike">
              <a:solidFill>
                <a:srgbClr val="ffffff"/>
              </a:solidFill>
              <a:uFill>
                <a:solidFill>
                  <a:srgbClr val="ffffff"/>
                </a:solidFill>
              </a:uFill>
              <a:latin typeface="Calisto MT"/>
            </a:endParaRPr>
          </a:p>
        </p:txBody>
      </p:sp>
      <p:sp>
        <p:nvSpPr>
          <p:cNvPr id="202" name="TextShape 2"/>
          <p:cNvSpPr txBox="1"/>
          <p:nvPr/>
        </p:nvSpPr>
        <p:spPr>
          <a:xfrm>
            <a:off x="221040" y="2799360"/>
            <a:ext cx="10353240" cy="40582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Fu contro le vendite delle indulgenze e la vita nella ricchezza dei preti</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Con le sue 95 tesi pose l’inizio alla Riforma protestante</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La bolla papale Exsurge Domine del 15 giugno 1520 lo minacciava di scomunica dal papa Leone X</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Il 3 gennaio 1521 con la bolla Decet Romanum Pontificem, Leone X scomunicava Martin Lutero con l'accusa di eresia hussita. </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Volle che si organizzasse un concilio della Chiesa, trovò sostegno presso Carlo V che nel concilio vedeva uno strumento per migliorare la Chiesa, ma anche per aumentare il potere imperiale.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86" name="Obrázek 4" descr=""/>
          <p:cNvPicPr/>
          <p:nvPr/>
        </p:nvPicPr>
        <p:blipFill>
          <a:blip r:embed="rId1"/>
          <a:stretch/>
        </p:blipFill>
        <p:spPr>
          <a:xfrm>
            <a:off x="0" y="1163880"/>
            <a:ext cx="12147480" cy="5693760"/>
          </a:xfrm>
          <a:prstGeom prst="rect">
            <a:avLst/>
          </a:prstGeom>
          <a:ln>
            <a:noFill/>
          </a:ln>
        </p:spPr>
      </p:pic>
      <p:pic>
        <p:nvPicPr>
          <p:cNvPr id="287" name="Zástupný symbol pro obsah 3" descr=""/>
          <p:cNvPicPr/>
          <p:nvPr/>
        </p:nvPicPr>
        <p:blipFill>
          <a:blip r:embed="rId2"/>
          <a:stretch/>
        </p:blipFill>
        <p:spPr>
          <a:xfrm>
            <a:off x="2580120" y="0"/>
            <a:ext cx="6987240" cy="3920400"/>
          </a:xfrm>
          <a:prstGeom prst="rect">
            <a:avLst/>
          </a:prstGeom>
          <a:ln>
            <a:noFill/>
          </a:ln>
        </p:spPr>
      </p:pic>
    </p:spTree>
  </p:cSld>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nodeType="clickEffect" fill="hold" presetClass="entr" presetID="42">
                                  <p:stCondLst>
                                    <p:cond delay="0"/>
                                  </p:stCondLst>
                                  <p:childTnLst>
                                    <p:set>
                                      <p:cBhvr>
                                        <p:cTn id="58" dur="1" fill="hold">
                                          <p:stCondLst>
                                            <p:cond delay="0"/>
                                          </p:stCondLst>
                                        </p:cTn>
                                        <p:tgtEl>
                                          <p:spTgt spid="287"/>
                                        </p:tgtEl>
                                        <p:attrNameLst>
                                          <p:attrName>style.visibility</p:attrName>
                                        </p:attrNameLst>
                                      </p:cBhvr>
                                      <p:to>
                                        <p:strVal val="visible"/>
                                      </p:to>
                                    </p:set>
                                    <p:animEffect filter="fade" transition="in">
                                      <p:cBhvr additive="repl">
                                        <p:cTn id="59" dur="1000"/>
                                        <p:tgtEl>
                                          <p:spTgt spid="287"/>
                                        </p:tgtEl>
                                      </p:cBhvr>
                                    </p:animEffect>
                                    <p:anim calcmode="lin" valueType="num">
                                      <p:cBhvr additive="repl">
                                        <p:cTn id="60" dur="1000" fill="hold"/>
                                        <p:tgtEl>
                                          <p:spTgt spid="287"/>
                                        </p:tgtEl>
                                        <p:attrNameLst>
                                          <p:attrName>ppt_x</p:attrName>
                                        </p:attrNameLst>
                                      </p:cBhvr>
                                      <p:tavLst>
                                        <p:tav tm="0">
                                          <p:val>
                                            <p:strVal val="#ppt_x"/>
                                          </p:val>
                                        </p:tav>
                                        <p:tav tm="100000">
                                          <p:val>
                                            <p:strVal val="#ppt_x"/>
                                          </p:val>
                                        </p:tav>
                                      </p:tavLst>
                                    </p:anim>
                                    <p:anim calcmode="lin" valueType="num">
                                      <p:cBhvr additive="repl">
                                        <p:cTn id="61" dur="1000" fill="hold"/>
                                        <p:tgtEl>
                                          <p:spTgt spid="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89" name="Zástupný symbol pro obsah 3" descr=""/>
          <p:cNvPicPr/>
          <p:nvPr/>
        </p:nvPicPr>
        <p:blipFill>
          <a:blip r:embed="rId1"/>
          <a:stretch/>
        </p:blipFill>
        <p:spPr>
          <a:xfrm>
            <a:off x="1161360" y="0"/>
            <a:ext cx="9622440" cy="7144560"/>
          </a:xfrm>
          <a:prstGeom prst="rect">
            <a:avLst/>
          </a:prstGeom>
          <a:ln>
            <a:noFill/>
          </a:ln>
        </p:spPr>
      </p:pic>
    </p:spTree>
  </p:cSld>
  <p:timing>
    <p:tnLst>
      <p:par>
        <p:cTn id="62" dur="indefinite" restart="never" nodeType="tmRoot">
          <p:childTnLst>
            <p:seq>
              <p:cTn id="63"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838080" y="365040"/>
            <a:ext cx="10515240" cy="132516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pic>
        <p:nvPicPr>
          <p:cNvPr id="291" name="Zástupný symbol pro obsah 3" descr=""/>
          <p:cNvPicPr/>
          <p:nvPr/>
        </p:nvPicPr>
        <p:blipFill>
          <a:blip r:embed="rId1"/>
          <a:stretch/>
        </p:blipFill>
        <p:spPr>
          <a:xfrm>
            <a:off x="10800" y="311760"/>
            <a:ext cx="12180960" cy="6234120"/>
          </a:xfrm>
          <a:prstGeom prst="rect">
            <a:avLst/>
          </a:prstGeom>
          <a:ln>
            <a:noFill/>
          </a:ln>
        </p:spPr>
      </p:pic>
    </p:spTree>
  </p:cSld>
  <p:timing>
    <p:tnLst>
      <p:par>
        <p:cTn id="64" dur="indefinite" restart="never" nodeType="tmRoot">
          <p:childTnLst>
            <p:seq>
              <p:cTn id="65"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TextShape 1"/>
          <p:cNvSpPr txBox="1"/>
          <p:nvPr/>
        </p:nvSpPr>
        <p:spPr>
          <a:xfrm>
            <a:off x="913680" y="60948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Lettura consigliata</a:t>
            </a:r>
            <a:endParaRPr b="0" lang="en-US" sz="1800" spc="-1" strike="noStrike">
              <a:solidFill>
                <a:srgbClr val="ffffff"/>
              </a:solidFill>
              <a:uFill>
                <a:solidFill>
                  <a:srgbClr val="ffffff"/>
                </a:solidFill>
              </a:uFill>
              <a:latin typeface="Calisto MT"/>
            </a:endParaRPr>
          </a:p>
        </p:txBody>
      </p:sp>
      <p:sp>
        <p:nvSpPr>
          <p:cNvPr id="293" name="TextShape 2"/>
          <p:cNvSpPr txBox="1"/>
          <p:nvPr/>
        </p:nvSpPr>
        <p:spPr>
          <a:xfrm>
            <a:off x="913680" y="1732320"/>
            <a:ext cx="10353240" cy="405828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Il Barocco di Tomaso Montanari (Einaudi) Torino, [2012]</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La libertà di Bernini. La sovranità dell'artista e le regole del potere di T. Montanari (Einaudi) Torino, 2016</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Barocco a Roma di Marigrazia Bernardini e Marco Bussagli (Skira) Milano, 2015</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Giovanni Battista Piranesi e la veduta a Roma e a Venezia nella prima metà del Settecento (Fratelli Palombi Editori) Roma, 1990</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Realtà e illusione nell’architettura dipinta, quadraturismo e grande decorazione nella pittura dell’età barocca a cura di F[auzia] Farneti e D[eanna] Lenzi (Alinea) Firenze, 2006</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Umění jako projev ducha, Max Dvořák (Jan Laichter) Praha, 1936</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Baroque.it</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timing>
    <p:tnLst>
      <p:par>
        <p:cTn id="66" dur="indefinite" restart="never" nodeType="tmRoot">
          <p:childTnLst>
            <p:seq>
              <p:cTn id="67"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94" name="Picture 7" descr=""/>
          <p:cNvPicPr/>
          <p:nvPr/>
        </p:nvPicPr>
        <p:blipFill>
          <a:blip r:embed="rId2"/>
          <a:srcRect l="798" t="2668" r="616" b="0"/>
          <a:stretch/>
        </p:blipFill>
        <p:spPr>
          <a:xfrm>
            <a:off x="0" y="0"/>
            <a:ext cx="12191760" cy="4321800"/>
          </a:xfrm>
          <a:prstGeom prst="rect">
            <a:avLst/>
          </a:prstGeom>
          <a:ln>
            <a:noFill/>
          </a:ln>
        </p:spPr>
      </p:pic>
      <p:pic>
        <p:nvPicPr>
          <p:cNvPr id="295" name="Obrázek 2" descr=""/>
          <p:cNvPicPr/>
          <p:nvPr/>
        </p:nvPicPr>
        <p:blipFill>
          <a:blip r:embed="rId3"/>
          <a:srcRect l="0" t="26847" r="0" b="25438"/>
          <a:stretch/>
        </p:blipFill>
        <p:spPr>
          <a:xfrm>
            <a:off x="0" y="0"/>
            <a:ext cx="12198600" cy="4220280"/>
          </a:xfrm>
          <a:prstGeom prst="rect">
            <a:avLst/>
          </a:prstGeom>
          <a:ln>
            <a:noFill/>
          </a:ln>
        </p:spPr>
      </p:pic>
      <p:sp>
        <p:nvSpPr>
          <p:cNvPr id="296" name="TextShape 1"/>
          <p:cNvSpPr txBox="1"/>
          <p:nvPr/>
        </p:nvSpPr>
        <p:spPr>
          <a:xfrm>
            <a:off x="5463720" y="5407920"/>
            <a:ext cx="9439560" cy="1087920"/>
          </a:xfrm>
          <a:prstGeom prst="rect">
            <a:avLst/>
          </a:prstGeom>
          <a:noFill/>
          <a:ln>
            <a:noFill/>
          </a:ln>
        </p:spPr>
        <p:txBody>
          <a:bodyPr anchor="b"/>
          <a:p>
            <a:pPr algn="ctr">
              <a:lnSpc>
                <a:spcPct val="90000"/>
              </a:lnSpc>
            </a:pPr>
            <a:r>
              <a:rPr b="0" lang="en-US" sz="2300" spc="-1" strike="noStrike">
                <a:solidFill>
                  <a:srgbClr val="e3e3e3"/>
                </a:solidFill>
                <a:uFill>
                  <a:solidFill>
                    <a:srgbClr val="ffffff"/>
                  </a:solidFill>
                </a:uFill>
                <a:latin typeface="Calisto MT"/>
              </a:rPr>
              <a:t>Josef Šikola</a:t>
            </a:r>
            <a:r>
              <a:rPr b="0" lang="en-US" sz="2300" spc="-1" strike="noStrike">
                <a:solidFill>
                  <a:srgbClr val="e3e3e3"/>
                </a:solidFill>
                <a:uFill>
                  <a:solidFill>
                    <a:srgbClr val="ffffff"/>
                  </a:solidFill>
                </a:uFill>
                <a:latin typeface="Calisto MT"/>
              </a:rPr>
              <a:t>
</a:t>
            </a:r>
            <a:r>
              <a:rPr b="0" lang="en-US" sz="2300" spc="-1" strike="noStrike">
                <a:solidFill>
                  <a:srgbClr val="e3e3e3"/>
                </a:solidFill>
                <a:uFill>
                  <a:solidFill>
                    <a:srgbClr val="ffffff"/>
                  </a:solidFill>
                </a:uFill>
                <a:latin typeface="Calisto MT"/>
              </a:rPr>
              <a:t>Italská kultura 2</a:t>
            </a:r>
            <a:r>
              <a:rPr b="0" lang="en-US" sz="2300" spc="-1" strike="noStrike">
                <a:solidFill>
                  <a:srgbClr val="e3e3e3"/>
                </a:solidFill>
                <a:uFill>
                  <a:solidFill>
                    <a:srgbClr val="ffffff"/>
                  </a:solidFill>
                </a:uFill>
                <a:latin typeface="Calisto MT"/>
              </a:rPr>
              <a:t>
</a:t>
            </a:r>
            <a:r>
              <a:rPr b="0" lang="en-US" sz="2300" spc="-1" strike="noStrike">
                <a:solidFill>
                  <a:srgbClr val="e3e3e3"/>
                </a:solidFill>
                <a:uFill>
                  <a:solidFill>
                    <a:srgbClr val="ffffff"/>
                  </a:solidFill>
                </a:uFill>
                <a:latin typeface="Calisto MT"/>
              </a:rPr>
              <a:t>20-04-18</a:t>
            </a:r>
            <a:endParaRPr b="0" lang="en-US" sz="1800" spc="-1" strike="noStrike">
              <a:solidFill>
                <a:srgbClr val="ffffff"/>
              </a:solidFill>
              <a:uFill>
                <a:solidFill>
                  <a:srgbClr val="ffffff"/>
                </a:solidFill>
              </a:uFill>
              <a:latin typeface="Calisto MT"/>
            </a:endParaRPr>
          </a:p>
        </p:txBody>
      </p:sp>
    </p:spTree>
  </p:cSld>
  <p:timing>
    <p:tnLst>
      <p:par>
        <p:cTn id="68" dur="indefinite" restart="never" nodeType="tmRoot">
          <p:childTnLst>
            <p:seq>
              <p:cTn id="69"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03" name="Zástupný symbol pro obsah 3" descr=""/>
          <p:cNvPicPr/>
          <p:nvPr/>
        </p:nvPicPr>
        <p:blipFill>
          <a:blip r:embed="rId2"/>
          <a:srcRect l="0" t="22410" r="0" b="9406"/>
          <a:stretch/>
        </p:blipFill>
        <p:spPr>
          <a:xfrm>
            <a:off x="0" y="0"/>
            <a:ext cx="12191760" cy="6857640"/>
          </a:xfrm>
          <a:prstGeom prst="rect">
            <a:avLst/>
          </a:prstGeom>
          <a:ln>
            <a:noFill/>
          </a:ln>
        </p:spPr>
      </p:pic>
      <p:sp>
        <p:nvSpPr>
          <p:cNvPr id="204" name="CustomShape 1"/>
          <p:cNvSpPr/>
          <p:nvPr/>
        </p:nvSpPr>
        <p:spPr>
          <a:xfrm>
            <a:off x="711720" y="586800"/>
            <a:ext cx="10777680" cy="5679360"/>
          </a:xfrm>
          <a:custGeom>
            <a:avLst/>
            <a:gdLst/>
            <a:ahLst/>
            <a:rect l="l" t="t"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solidFill>
            <a:srgbClr val="ffffff"/>
          </a:solidFill>
          <a:ln>
            <a:noFill/>
          </a:ln>
        </p:spPr>
        <p:style>
          <a:lnRef idx="0"/>
          <a:fillRef idx="0"/>
          <a:effectRef idx="0"/>
          <a:fontRef idx="minor"/>
        </p:style>
      </p:sp>
      <p:sp>
        <p:nvSpPr>
          <p:cNvPr id="205" name="TextShape 2"/>
          <p:cNvSpPr txBox="1"/>
          <p:nvPr/>
        </p:nvSpPr>
        <p:spPr>
          <a:xfrm>
            <a:off x="913680" y="855000"/>
            <a:ext cx="10353240" cy="970200"/>
          </a:xfrm>
          <a:prstGeom prst="rect">
            <a:avLst/>
          </a:prstGeom>
          <a:noFill/>
          <a:ln>
            <a:noFill/>
          </a:ln>
        </p:spPr>
        <p:txBody>
          <a:bodyPr anchor="ctr"/>
          <a:p>
            <a:pPr algn="ctr">
              <a:lnSpc>
                <a:spcPct val="100000"/>
              </a:lnSpc>
            </a:pPr>
            <a:r>
              <a:rPr b="0" lang="en-US" sz="4000" spc="-1" strike="noStrike">
                <a:solidFill>
                  <a:srgbClr val="f2f2f2"/>
                </a:solidFill>
                <a:uFill>
                  <a:solidFill>
                    <a:srgbClr val="ffffff"/>
                  </a:solidFill>
                </a:uFill>
                <a:latin typeface="Calisto MT"/>
              </a:rPr>
              <a:t>Concilio di Trento</a:t>
            </a:r>
            <a:endParaRPr b="0" lang="en-US" sz="1800" spc="-1" strike="noStrike">
              <a:solidFill>
                <a:srgbClr val="ffffff"/>
              </a:solidFill>
              <a:uFill>
                <a:solidFill>
                  <a:srgbClr val="ffffff"/>
                </a:solidFill>
              </a:uFill>
              <a:latin typeface="Calisto MT"/>
            </a:endParaRPr>
          </a:p>
        </p:txBody>
      </p:sp>
      <p:sp>
        <p:nvSpPr>
          <p:cNvPr id="206" name="TextShape 3"/>
          <p:cNvSpPr txBox="1"/>
          <p:nvPr/>
        </p:nvSpPr>
        <p:spPr>
          <a:xfrm>
            <a:off x="1041480" y="1399320"/>
            <a:ext cx="10098360" cy="57268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Convocato dal papa Paolo III  come reazione alla diffusione dei movimenti protestanti e delle dottrine luterane in Europa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Durò 18 anni (1545-1563), fu presieduto da 3 papi </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Paolo III, Giulio III, Pio IV</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Paolo IV - Index librorum prohibitorum e Sant’Uffizio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f2f2f2"/>
                </a:solidFill>
                <a:uFill>
                  <a:solidFill>
                    <a:srgbClr val="ffffff"/>
                  </a:solidFill>
                </a:uFill>
                <a:latin typeface="Calisto MT"/>
              </a:rPr>
              <a:t>Vengono chiarite diverse regole tra cui quelle di: messa, battesimo, matrimonio ed educazione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TextShape 1"/>
          <p:cNvSpPr txBox="1"/>
          <p:nvPr/>
        </p:nvSpPr>
        <p:spPr>
          <a:xfrm>
            <a:off x="-1655280" y="489240"/>
            <a:ext cx="10353240" cy="970200"/>
          </a:xfrm>
          <a:prstGeom prst="rect">
            <a:avLst/>
          </a:prstGeom>
          <a:noFill/>
          <a:ln>
            <a:noFill/>
          </a:ln>
        </p:spPr>
        <p:txBody>
          <a:bodyPr anchor="ctr"/>
          <a:p>
            <a:pPr algn="ctr">
              <a:lnSpc>
                <a:spcPct val="100000"/>
              </a:lnSpc>
            </a:pPr>
            <a:r>
              <a:rPr b="0" lang="en-US" sz="4000" spc="-1" strike="noStrike">
                <a:solidFill>
                  <a:srgbClr val="e3e3e3"/>
                </a:solidFill>
                <a:uFill>
                  <a:solidFill>
                    <a:srgbClr val="ffffff"/>
                  </a:solidFill>
                </a:uFill>
                <a:latin typeface="Calisto MT"/>
              </a:rPr>
              <a:t>Sant’Uffizio</a:t>
            </a:r>
            <a:endParaRPr b="0" lang="en-US" sz="1800" spc="-1" strike="noStrike">
              <a:solidFill>
                <a:srgbClr val="ffffff"/>
              </a:solidFill>
              <a:uFill>
                <a:solidFill>
                  <a:srgbClr val="ffffff"/>
                </a:solidFill>
              </a:uFill>
              <a:latin typeface="Calisto MT"/>
            </a:endParaRPr>
          </a:p>
        </p:txBody>
      </p:sp>
      <p:sp>
        <p:nvSpPr>
          <p:cNvPr id="208" name="TextShape 2"/>
          <p:cNvSpPr txBox="1"/>
          <p:nvPr/>
        </p:nvSpPr>
        <p:spPr>
          <a:xfrm>
            <a:off x="304920" y="1393200"/>
            <a:ext cx="7670880" cy="546444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L’Inquisizione </a:t>
            </a:r>
            <a:r>
              <a:rPr b="1" lang="en-US" sz="2000" spc="-1" strike="noStrike">
                <a:solidFill>
                  <a:srgbClr val="e3e3e3"/>
                </a:solidFill>
                <a:uFill>
                  <a:solidFill>
                    <a:srgbClr val="ffffff"/>
                  </a:solidFill>
                </a:uFill>
                <a:latin typeface="Calisto MT"/>
              </a:rPr>
              <a:t>romana</a:t>
            </a:r>
            <a:r>
              <a:rPr b="0" lang="en-US" sz="2000" spc="-1" strike="noStrike">
                <a:solidFill>
                  <a:srgbClr val="e3e3e3"/>
                </a:solidFill>
                <a:uFill>
                  <a:solidFill>
                    <a:srgbClr val="ffffff"/>
                  </a:solidFill>
                </a:uFill>
                <a:latin typeface="Calisto MT"/>
              </a:rPr>
              <a:t> – controllo dell’ortodossia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I Gesuiti di Ignazio di Loyola sono l’ordine responsabile dell’Inquisizione</a:t>
            </a:r>
            <a:endParaRPr b="0" lang="en-US" sz="2000" spc="-1" strike="noStrike">
              <a:solidFill>
                <a:srgbClr val="e3e3e3"/>
              </a:solidFill>
              <a:uFill>
                <a:solidFill>
                  <a:srgbClr val="ffffff"/>
                </a:solidFill>
              </a:uFill>
              <a:latin typeface="Calisto MT"/>
            </a:endParaRPr>
          </a:p>
          <a:p>
            <a:pPr marL="37080">
              <a:lnSpc>
                <a:spcPct val="100000"/>
              </a:lnSpc>
            </a:pP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	</a:t>
            </a:r>
            <a:r>
              <a:rPr b="0" lang="en-US" sz="2000" spc="-1" strike="noStrike">
                <a:solidFill>
                  <a:srgbClr val="e3e3e3"/>
                </a:solidFill>
                <a:uFill>
                  <a:solidFill>
                    <a:srgbClr val="ffffff"/>
                  </a:solidFill>
                </a:uFill>
                <a:latin typeface="Calisto MT"/>
              </a:rPr>
              <a:t>Un ordine rispettato, molto forte per la sua presenza fra tutti i ceti sociali</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Provvedono all’educazione nelle loro scuole chiamate Collegi</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Braccio destro del papa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000" spc="-1" strike="noStrike">
                <a:solidFill>
                  <a:srgbClr val="e3e3e3"/>
                </a:solidFill>
                <a:uFill>
                  <a:solidFill>
                    <a:srgbClr val="ffffff"/>
                  </a:solidFill>
                </a:uFill>
                <a:latin typeface="Calisto MT"/>
              </a:rPr>
              <a:t>Torture e roghi </a:t>
            </a:r>
            <a:endParaRPr b="0" lang="en-US" sz="2000" spc="-1" strike="noStrike">
              <a:solidFill>
                <a:srgbClr val="e3e3e3"/>
              </a:solidFill>
              <a:uFill>
                <a:solidFill>
                  <a:srgbClr val="ffffff"/>
                </a:solidFill>
              </a:uFill>
              <a:latin typeface="Calisto MT"/>
            </a:endParaRPr>
          </a:p>
          <a:p>
            <a:pPr marL="37080">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
        <p:nvSpPr>
          <p:cNvPr id="209" name="CustomShape 3"/>
          <p:cNvSpPr/>
          <p:nvPr/>
        </p:nvSpPr>
        <p:spPr>
          <a:xfrm>
            <a:off x="1799640" y="2641680"/>
            <a:ext cx="754560" cy="275400"/>
          </a:xfrm>
          <a:prstGeom prst="rightArrow">
            <a:avLst>
              <a:gd name="adj1" fmla="val 50000"/>
              <a:gd name="adj2" fmla="val 50000"/>
            </a:avLst>
          </a:prstGeom>
          <a:solidFill>
            <a:srgbClr val="ff0000"/>
          </a:solidFill>
          <a:ln w="15840">
            <a:solidFill>
              <a:srgbClr val="8b3313"/>
            </a:solidFill>
            <a:round/>
          </a:ln>
        </p:spPr>
        <p:style>
          <a:lnRef idx="0"/>
          <a:fillRef idx="0"/>
          <a:effectRef idx="0"/>
          <a:fontRef idx="minor"/>
        </p:style>
      </p:sp>
      <p:pic>
        <p:nvPicPr>
          <p:cNvPr id="210" name="Obrázek 4" descr=""/>
          <p:cNvPicPr/>
          <p:nvPr/>
        </p:nvPicPr>
        <p:blipFill>
          <a:blip r:embed="rId1"/>
          <a:stretch/>
        </p:blipFill>
        <p:spPr>
          <a:xfrm>
            <a:off x="8916120" y="130680"/>
            <a:ext cx="2554200" cy="4155120"/>
          </a:xfrm>
          <a:prstGeom prst="rect">
            <a:avLst/>
          </a:prstGeom>
          <a:ln>
            <a:noFill/>
          </a:ln>
        </p:spPr>
      </p:pic>
      <p:pic>
        <p:nvPicPr>
          <p:cNvPr id="211" name="Obrázek 5" descr=""/>
          <p:cNvPicPr/>
          <p:nvPr/>
        </p:nvPicPr>
        <p:blipFill>
          <a:blip r:embed="rId2"/>
          <a:stretch/>
        </p:blipFill>
        <p:spPr>
          <a:xfrm>
            <a:off x="7101720" y="3439440"/>
            <a:ext cx="4480200" cy="323964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12" name="Picture 16" descr=""/>
          <p:cNvPicPr/>
          <p:nvPr/>
        </p:nvPicPr>
        <p:blipFill>
          <a:blip r:embed="rId2"/>
          <a:srcRect l="0" t="962" r="2810" b="1448"/>
          <a:stretch/>
        </p:blipFill>
        <p:spPr>
          <a:xfrm>
            <a:off x="4552920" y="0"/>
            <a:ext cx="7638840" cy="6857640"/>
          </a:xfrm>
          <a:prstGeom prst="rect">
            <a:avLst/>
          </a:prstGeom>
          <a:ln>
            <a:noFill/>
          </a:ln>
        </p:spPr>
      </p:pic>
      <p:pic>
        <p:nvPicPr>
          <p:cNvPr id="213" name="Zástupný symbol pro obsah 3" descr=""/>
          <p:cNvPicPr/>
          <p:nvPr/>
        </p:nvPicPr>
        <p:blipFill>
          <a:blip r:embed="rId3"/>
          <a:srcRect l="480" t="0" r="17087" b="0"/>
          <a:stretch/>
        </p:blipFill>
        <p:spPr>
          <a:xfrm>
            <a:off x="4682880" y="0"/>
            <a:ext cx="7508880" cy="6857640"/>
          </a:xfrm>
          <a:prstGeom prst="rect">
            <a:avLst/>
          </a:prstGeom>
          <a:ln>
            <a:noFill/>
          </a:ln>
        </p:spPr>
      </p:pic>
      <p:sp>
        <p:nvSpPr>
          <p:cNvPr id="214" name="TextShape 1"/>
          <p:cNvSpPr txBox="1"/>
          <p:nvPr/>
        </p:nvSpPr>
        <p:spPr>
          <a:xfrm>
            <a:off x="506520" y="-172800"/>
            <a:ext cx="4451040" cy="970200"/>
          </a:xfrm>
          <a:prstGeom prst="rect">
            <a:avLst/>
          </a:prstGeom>
          <a:noFill/>
          <a:ln>
            <a:noFill/>
          </a:ln>
        </p:spPr>
        <p:txBody>
          <a:bodyPr anchor="b"/>
          <a:p>
            <a:pPr>
              <a:lnSpc>
                <a:spcPct val="100000"/>
              </a:lnSpc>
            </a:pPr>
            <a:r>
              <a:rPr b="0" lang="en-US" sz="2800" spc="-1" strike="noStrike">
                <a:solidFill>
                  <a:srgbClr val="e3e3e3"/>
                </a:solidFill>
                <a:uFill>
                  <a:solidFill>
                    <a:srgbClr val="ffffff"/>
                  </a:solidFill>
                </a:uFill>
                <a:latin typeface="Calisto MT"/>
              </a:rPr>
              <a:t>Scienze e letteratura</a:t>
            </a:r>
            <a:endParaRPr b="0" lang="en-US" sz="1800" spc="-1" strike="noStrike">
              <a:solidFill>
                <a:srgbClr val="ffffff"/>
              </a:solidFill>
              <a:uFill>
                <a:solidFill>
                  <a:srgbClr val="ffffff"/>
                </a:solidFill>
              </a:uFill>
              <a:latin typeface="Calisto MT"/>
            </a:endParaRPr>
          </a:p>
        </p:txBody>
      </p:sp>
      <p:sp>
        <p:nvSpPr>
          <p:cNvPr id="215" name="TextShape 2"/>
          <p:cNvSpPr txBox="1"/>
          <p:nvPr/>
        </p:nvSpPr>
        <p:spPr>
          <a:xfrm>
            <a:off x="227520" y="1207440"/>
            <a:ext cx="4455000" cy="5681160"/>
          </a:xfrm>
          <a:prstGeom prst="rect">
            <a:avLst/>
          </a:prstGeom>
          <a:noFill/>
          <a:ln>
            <a:noFill/>
          </a:ln>
        </p:spPr>
        <p:txBody>
          <a:bodyPr/>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Astronomia: nuove scoperte</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Filosofia: l’attacco alla fede tradizionale</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Matematica: un nuovo linguaggio universale</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Fisica: nuovi esperimenti</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Invenzioni ed innovazioni: cannocchiale, microscopio ecc.</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Letteratura sperimentale</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400" spc="-1" strike="noStrike">
                <a:solidFill>
                  <a:srgbClr val="e3e3e3"/>
                </a:solidFill>
                <a:uFill>
                  <a:solidFill>
                    <a:srgbClr val="ffffff"/>
                  </a:solidFill>
                </a:uFill>
                <a:latin typeface="Calisto MT"/>
              </a:rPr>
              <a:t>Differenze fra Italia ed altri paesi </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16" name="Obrázek 3" descr=""/>
          <p:cNvPicPr/>
          <p:nvPr/>
        </p:nvPicPr>
        <p:blipFill>
          <a:blip r:embed="rId2"/>
          <a:srcRect l="6237" t="0" r="7485" b="0"/>
          <a:stretch/>
        </p:blipFill>
        <p:spPr>
          <a:xfrm>
            <a:off x="7620480" y="0"/>
            <a:ext cx="4571280" cy="6857640"/>
          </a:xfrm>
          <a:prstGeom prst="rect">
            <a:avLst/>
          </a:prstGeom>
          <a:ln>
            <a:noFill/>
          </a:ln>
        </p:spPr>
      </p:pic>
      <p:pic>
        <p:nvPicPr>
          <p:cNvPr id="217" name="Picture 8" descr=""/>
          <p:cNvPicPr/>
          <p:nvPr/>
        </p:nvPicPr>
        <p:blipFill>
          <a:blip r:embed="rId3"/>
          <a:srcRect l="0" t="962" r="2810" b="1448"/>
          <a:stretch/>
        </p:blipFill>
        <p:spPr>
          <a:xfrm>
            <a:off x="7501320" y="0"/>
            <a:ext cx="4690080" cy="6857640"/>
          </a:xfrm>
          <a:prstGeom prst="rect">
            <a:avLst/>
          </a:prstGeom>
          <a:ln>
            <a:noFill/>
          </a:ln>
        </p:spPr>
      </p:pic>
      <p:sp>
        <p:nvSpPr>
          <p:cNvPr id="218" name="TextShape 1"/>
          <p:cNvSpPr txBox="1"/>
          <p:nvPr/>
        </p:nvSpPr>
        <p:spPr>
          <a:xfrm>
            <a:off x="913680" y="609480"/>
            <a:ext cx="5977800" cy="970200"/>
          </a:xfrm>
          <a:prstGeom prst="rect">
            <a:avLst/>
          </a:prstGeom>
          <a:noFill/>
          <a:ln>
            <a:noFill/>
          </a:ln>
        </p:spPr>
        <p:txBody>
          <a:bodyPr anchor="ctr"/>
          <a:p>
            <a:pPr algn="ctr">
              <a:lnSpc>
                <a:spcPct val="100000"/>
              </a:lnSpc>
            </a:pPr>
            <a:r>
              <a:rPr b="0" lang="en-US" sz="6000" spc="-1" strike="noStrike">
                <a:solidFill>
                  <a:srgbClr val="e3e3e3"/>
                </a:solidFill>
                <a:uFill>
                  <a:solidFill>
                    <a:srgbClr val="ffffff"/>
                  </a:solidFill>
                </a:uFill>
                <a:latin typeface="Calisto MT"/>
              </a:rPr>
              <a:t>Arte</a:t>
            </a:r>
            <a:r>
              <a:rPr b="0" lang="en-US" sz="6000" spc="-1" strike="noStrike">
                <a:solidFill>
                  <a:srgbClr val="e3e3e3"/>
                </a:solidFill>
                <a:uFill>
                  <a:solidFill>
                    <a:srgbClr val="ffffff"/>
                  </a:solidFill>
                </a:uFill>
                <a:latin typeface="Calisto MT"/>
              </a:rPr>
              <a:t> e cultura</a:t>
            </a:r>
            <a:endParaRPr b="0" lang="en-US" sz="1800" spc="-1" strike="noStrike">
              <a:solidFill>
                <a:srgbClr val="ffffff"/>
              </a:solidFill>
              <a:uFill>
                <a:solidFill>
                  <a:srgbClr val="ffffff"/>
                </a:solidFill>
              </a:uFill>
              <a:latin typeface="Calisto MT"/>
            </a:endParaRPr>
          </a:p>
        </p:txBody>
      </p:sp>
      <p:sp>
        <p:nvSpPr>
          <p:cNvPr id="219" name="TextShape 2"/>
          <p:cNvSpPr txBox="1"/>
          <p:nvPr/>
        </p:nvSpPr>
        <p:spPr>
          <a:xfrm>
            <a:off x="913680" y="1828800"/>
            <a:ext cx="5977800" cy="38656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4400" spc="-1" strike="noStrike">
                <a:solidFill>
                  <a:srgbClr val="e3e3e3"/>
                </a:solidFill>
                <a:uFill>
                  <a:solidFill>
                    <a:srgbClr val="ffffff"/>
                  </a:solidFill>
                </a:uFill>
                <a:latin typeface="Calisto MT"/>
              </a:rPr>
              <a:t>Carlo Borromeo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4400" spc="-1" strike="noStrike">
                <a:solidFill>
                  <a:srgbClr val="e3e3e3"/>
                </a:solidFill>
                <a:uFill>
                  <a:solidFill>
                    <a:srgbClr val="ffffff"/>
                  </a:solidFill>
                </a:uFill>
                <a:latin typeface="Calisto MT"/>
              </a:rPr>
              <a:t>Importanza di Dio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4400" spc="-1" strike="noStrike">
                <a:solidFill>
                  <a:srgbClr val="e3e3e3"/>
                </a:solidFill>
                <a:uFill>
                  <a:solidFill>
                    <a:srgbClr val="ffffff"/>
                  </a:solidFill>
                </a:uFill>
                <a:latin typeface="Calisto MT"/>
              </a:rPr>
              <a:t>Conoscenza personale dei santi</a:t>
            </a:r>
            <a:endParaRPr b="0" lang="en-US" sz="2000" spc="-1" strike="noStrike">
              <a:solidFill>
                <a:srgbClr val="e3e3e3"/>
              </a:solidFill>
              <a:uFill>
                <a:solidFill>
                  <a:srgbClr val="ffffff"/>
                </a:solidFill>
              </a:uFill>
              <a:latin typeface="Calisto MT"/>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220" name="Obrázek 3" descr=""/>
          <p:cNvPicPr/>
          <p:nvPr/>
        </p:nvPicPr>
        <p:blipFill>
          <a:blip r:embed="rId2"/>
          <a:srcRect l="0" t="0" r="0" b="5467"/>
          <a:stretch/>
        </p:blipFill>
        <p:spPr>
          <a:xfrm>
            <a:off x="0" y="0"/>
            <a:ext cx="12191760" cy="6857640"/>
          </a:xfrm>
          <a:prstGeom prst="rect">
            <a:avLst/>
          </a:prstGeom>
          <a:ln>
            <a:noFill/>
          </a:ln>
        </p:spPr>
      </p:pic>
      <p:sp>
        <p:nvSpPr>
          <p:cNvPr id="221" name="TextShape 1"/>
          <p:cNvSpPr txBox="1"/>
          <p:nvPr/>
        </p:nvSpPr>
        <p:spPr>
          <a:xfrm>
            <a:off x="913680" y="609480"/>
            <a:ext cx="10353240" cy="970200"/>
          </a:xfrm>
          <a:prstGeom prst="rect">
            <a:avLst/>
          </a:prstGeom>
          <a:noFill/>
          <a:ln>
            <a:noFill/>
          </a:ln>
        </p:spPr>
        <p:txBody>
          <a:bodyPr anchor="ctr"/>
          <a:p>
            <a:pPr algn="ctr">
              <a:lnSpc>
                <a:spcPct val="100000"/>
              </a:lnSpc>
            </a:pPr>
            <a:r>
              <a:rPr b="0" lang="en-US" sz="4000" spc="-1" strike="noStrike">
                <a:solidFill>
                  <a:srgbClr val="ffffff"/>
                </a:solidFill>
                <a:uFill>
                  <a:solidFill>
                    <a:srgbClr val="ffffff"/>
                  </a:solidFill>
                </a:uFill>
                <a:latin typeface="Calisto MT"/>
              </a:rPr>
              <a:t>Musica e teatro</a:t>
            </a:r>
            <a:endParaRPr b="0" lang="en-US" sz="1800" spc="-1" strike="noStrike">
              <a:solidFill>
                <a:srgbClr val="ffffff"/>
              </a:solidFill>
              <a:uFill>
                <a:solidFill>
                  <a:srgbClr val="ffffff"/>
                </a:solidFill>
              </a:uFill>
              <a:latin typeface="Calisto MT"/>
            </a:endParaRPr>
          </a:p>
        </p:txBody>
      </p:sp>
      <p:sp>
        <p:nvSpPr>
          <p:cNvPr id="222" name="TextShape 2"/>
          <p:cNvSpPr txBox="1"/>
          <p:nvPr/>
        </p:nvSpPr>
        <p:spPr>
          <a:xfrm>
            <a:off x="913680" y="1732320"/>
            <a:ext cx="10353240" cy="4058280"/>
          </a:xfrm>
          <a:prstGeom prst="rect">
            <a:avLst/>
          </a:prstGeom>
          <a:noFill/>
          <a:ln>
            <a:noFill/>
          </a:ln>
        </p:spPr>
        <p:txBody>
          <a:bodyPr anchor="ctr"/>
          <a:p>
            <a:pPr marL="343080" indent="-305640">
              <a:lnSpc>
                <a:spcPct val="100000"/>
              </a:lnSpc>
              <a:buClr>
                <a:srgbClr val="dadada"/>
              </a:buClr>
              <a:buSzPct val="70000"/>
              <a:buFont typeface="Wingdings 2" charset="2"/>
              <a:buChar char=""/>
            </a:pPr>
            <a:r>
              <a:rPr b="0" lang="en-US" sz="2800" spc="-1" strike="noStrike">
                <a:solidFill>
                  <a:srgbClr val="ffffff"/>
                </a:solidFill>
                <a:uFill>
                  <a:solidFill>
                    <a:srgbClr val="ffffff"/>
                  </a:solidFill>
                </a:uFill>
                <a:latin typeface="Calisto MT"/>
              </a:rPr>
              <a:t>La musica divenne una parte importante durante le messe (l’organo)</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800" spc="-1" strike="noStrike">
                <a:solidFill>
                  <a:srgbClr val="ffffff"/>
                </a:solidFill>
                <a:uFill>
                  <a:solidFill>
                    <a:srgbClr val="ffffff"/>
                  </a:solidFill>
                </a:uFill>
                <a:latin typeface="Calisto MT"/>
              </a:rPr>
              <a:t>Concertini «da camera» e «da chiesa»</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800" spc="-1" strike="noStrike">
                <a:solidFill>
                  <a:srgbClr val="ffffff"/>
                </a:solidFill>
                <a:uFill>
                  <a:solidFill>
                    <a:srgbClr val="ffffff"/>
                  </a:solidFill>
                </a:uFill>
                <a:latin typeface="Calisto MT"/>
              </a:rPr>
              <a:t>Cremona - Andrea Amati - Violino </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800" spc="-1" strike="noStrike">
                <a:solidFill>
                  <a:srgbClr val="ffffff"/>
                </a:solidFill>
                <a:uFill>
                  <a:solidFill>
                    <a:srgbClr val="ffffff"/>
                  </a:solidFill>
                </a:uFill>
                <a:latin typeface="Calisto MT"/>
              </a:rPr>
              <a:t>Antonio Vivaldi</a:t>
            </a:r>
            <a:endParaRPr b="0" lang="en-US" sz="2000" spc="-1" strike="noStrike">
              <a:solidFill>
                <a:srgbClr val="e3e3e3"/>
              </a:solidFill>
              <a:uFill>
                <a:solidFill>
                  <a:srgbClr val="ffffff"/>
                </a:solidFill>
              </a:uFill>
              <a:latin typeface="Calisto MT"/>
            </a:endParaRPr>
          </a:p>
          <a:p>
            <a:pPr marL="343080" indent="-305640">
              <a:lnSpc>
                <a:spcPct val="100000"/>
              </a:lnSpc>
              <a:buClr>
                <a:srgbClr val="dadada"/>
              </a:buClr>
              <a:buSzPct val="70000"/>
              <a:buFont typeface="Wingdings 2" charset="2"/>
              <a:buChar char=""/>
            </a:pPr>
            <a:r>
              <a:rPr b="0" lang="en-US" sz="2800" spc="-1" strike="noStrike">
                <a:solidFill>
                  <a:srgbClr val="ffffff"/>
                </a:solidFill>
                <a:uFill>
                  <a:solidFill>
                    <a:srgbClr val="ffffff"/>
                  </a:solidFill>
                </a:uFill>
                <a:latin typeface="Calisto MT"/>
              </a:rPr>
              <a:t>Melodramma – Commedia dell’arte</a:t>
            </a: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a:p>
            <a:pPr>
              <a:lnSpc>
                <a:spcPct val="100000"/>
              </a:lnSpc>
            </a:pPr>
            <a:endParaRPr b="0" lang="en-US" sz="2000" spc="-1" strike="noStrike">
              <a:solidFill>
                <a:srgbClr val="e3e3e3"/>
              </a:solidFill>
              <a:uFill>
                <a:solidFill>
                  <a:srgbClr val="ffffff"/>
                </a:solidFill>
              </a:uFill>
              <a:latin typeface="Calisto MT"/>
            </a:endParaRPr>
          </a:p>
        </p:txBody>
      </p:sp>
      <p:pic>
        <p:nvPicPr>
          <p:cNvPr id="223" name="Obrázek 4" descr=""/>
          <p:cNvPicPr/>
          <p:nvPr/>
        </p:nvPicPr>
        <p:blipFill>
          <a:blip r:embed="rId3"/>
          <a:stretch/>
        </p:blipFill>
        <p:spPr>
          <a:xfrm>
            <a:off x="6840000" y="4825800"/>
            <a:ext cx="1998000" cy="2184480"/>
          </a:xfrm>
          <a:prstGeom prst="rect">
            <a:avLst/>
          </a:prstGeom>
          <a:ln>
            <a:noFill/>
          </a:ln>
        </p:spPr>
      </p:pic>
    </p:spTree>
  </p:cSld>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mph" presetID="6">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913680" y="609480"/>
            <a:ext cx="10353240" cy="970200"/>
          </a:xfrm>
          <a:prstGeom prst="rect">
            <a:avLst/>
          </a:prstGeom>
          <a:noFill/>
          <a:ln>
            <a:noFill/>
          </a:ln>
        </p:spPr>
        <p:txBody>
          <a:bodyPr anchor="ctr"/>
          <a:p>
            <a:endParaRPr b="0" lang="en-US" sz="1800" spc="-1" strike="noStrike">
              <a:solidFill>
                <a:srgbClr val="ffffff"/>
              </a:solidFill>
              <a:uFill>
                <a:solidFill>
                  <a:srgbClr val="ffffff"/>
                </a:solidFill>
              </a:uFill>
              <a:latin typeface="Calisto MT"/>
            </a:endParaRPr>
          </a:p>
        </p:txBody>
      </p:sp>
      <p:pic>
        <p:nvPicPr>
          <p:cNvPr id="225" name="Zástupný symbol pro obsah 3" descr=""/>
          <p:cNvPicPr/>
          <p:nvPr/>
        </p:nvPicPr>
        <p:blipFill>
          <a:blip r:embed="rId1"/>
          <a:stretch/>
        </p:blipFill>
        <p:spPr>
          <a:xfrm>
            <a:off x="6685560" y="609480"/>
            <a:ext cx="5505840" cy="5271840"/>
          </a:xfrm>
          <a:prstGeom prst="rect">
            <a:avLst/>
          </a:prstGeom>
          <a:ln>
            <a:noFill/>
          </a:ln>
        </p:spPr>
      </p:pic>
      <p:pic>
        <p:nvPicPr>
          <p:cNvPr id="226" name="Obrázek 4" descr=""/>
          <p:cNvPicPr/>
          <p:nvPr/>
        </p:nvPicPr>
        <p:blipFill>
          <a:blip r:embed="rId2"/>
          <a:stretch/>
        </p:blipFill>
        <p:spPr>
          <a:xfrm>
            <a:off x="100440" y="2207520"/>
            <a:ext cx="7398000" cy="2442240"/>
          </a:xfrm>
          <a:prstGeom prst="rect">
            <a:avLst/>
          </a:prstGeom>
          <a:ln>
            <a:noFill/>
          </a:ln>
        </p:spPr>
      </p:pic>
    </p:spTree>
  </p:cSld>
  <p:timing>
    <p:tnLst>
      <p:par>
        <p:cTn id="6" dur="indefinite" restart="never" nodeType="tmRoot">
          <p:childTnLst>
            <p:seq>
              <p:cTn id="7" dur="indefinite" nodeType="mainSeq">
                <p:childTnLst>
                  <p:par>
                    <p:cTn id="8" fill="hold">
                      <p:stCondLst>
                        <p:cond delay="indefinite"/>
                      </p:stCondLst>
                      <p:childTnLst>
                        <p:par>
                          <p:cTn id="9" fill="hold">
                            <p:stCondLst>
                              <p:cond delay="0"/>
                            </p:stCondLst>
                            <p:childTnLst>
                              <p:par>
                                <p:cTn id="10" nodeType="clickEffect" fill="hold" presetClass="entr" presetID="42">
                                  <p:stCondLst>
                                    <p:cond delay="0"/>
                                  </p:stCondLst>
                                  <p:childTnLst>
                                    <p:set>
                                      <p:cBhvr>
                                        <p:cTn id="11" dur="1" fill="hold">
                                          <p:stCondLst>
                                            <p:cond delay="0"/>
                                          </p:stCondLst>
                                        </p:cTn>
                                        <p:tgtEl>
                                          <p:spTgt spid="225"/>
                                        </p:tgtEl>
                                        <p:attrNameLst>
                                          <p:attrName>style.visibility</p:attrName>
                                        </p:attrNameLst>
                                      </p:cBhvr>
                                      <p:to>
                                        <p:strVal val="visible"/>
                                      </p:to>
                                    </p:set>
                                    <p:animEffect filter="fade" transition="in">
                                      <p:cBhvr additive="repl">
                                        <p:cTn id="12" dur="1000"/>
                                        <p:tgtEl>
                                          <p:spTgt spid="225"/>
                                        </p:tgtEl>
                                      </p:cBhvr>
                                    </p:animEffect>
                                    <p:anim calcmode="lin" valueType="num">
                                      <p:cBhvr additive="repl">
                                        <p:cTn id="13" dur="1000" fill="hold"/>
                                        <p:tgtEl>
                                          <p:spTgt spid="225"/>
                                        </p:tgtEl>
                                        <p:attrNameLst>
                                          <p:attrName>ppt_x</p:attrName>
                                        </p:attrNameLst>
                                      </p:cBhvr>
                                      <p:tavLst>
                                        <p:tav tm="0">
                                          <p:val>
                                            <p:strVal val="#ppt_x"/>
                                          </p:val>
                                        </p:tav>
                                        <p:tav tm="100000">
                                          <p:val>
                                            <p:strVal val="#ppt_x"/>
                                          </p:val>
                                        </p:tav>
                                      </p:tavLst>
                                    </p:anim>
                                    <p:anim calcmode="lin" valueType="num">
                                      <p:cBhvr additive="repl">
                                        <p:cTn id="14" dur="1000" fill="hold"/>
                                        <p:tgtEl>
                                          <p:spTgt spid="2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45">
                                  <p:stCondLst>
                                    <p:cond delay="0"/>
                                  </p:stCondLst>
                                  <p:childTnLst>
                                    <p:set>
                                      <p:cBhvr>
                                        <p:cTn id="18" dur="1" fill="hold">
                                          <p:stCondLst>
                                            <p:cond delay="0"/>
                                          </p:stCondLst>
                                        </p:cTn>
                                        <p:tgtEl>
                                          <p:spTgt spid="226"/>
                                        </p:tgtEl>
                                        <p:attrNameLst>
                                          <p:attrName>style.visibility</p:attrName>
                                        </p:attrNameLst>
                                      </p:cBhvr>
                                      <p:to>
                                        <p:strVal val="visible"/>
                                      </p:to>
                                    </p:set>
                                    <p:animEffect filter="fade" transition="in">
                                      <p:cBhvr additive="repl">
                                        <p:cTn id="19" dur="2000"/>
                                        <p:tgtEl>
                                          <p:spTgt spid="226"/>
                                        </p:tgtEl>
                                      </p:cBhvr>
                                    </p:animEffect>
                                    <p:anim calcmode="lin" valueType="num">
                                      <p:cBhvr additive="repl">
                                        <p:cTn id="20" dur="2000" fill="hold"/>
                                        <p:tgtEl>
                                          <p:spTgt spid="226"/>
                                        </p:tgtEl>
                                        <p:attrNameLst>
                                          <p:attrName/>
                                        </p:attrNameLst>
                                      </p:cBhvr>
                                      <p:tavLst>
                                        <p:tav tm="0">
                                          <p:val>
                                            <p:strVal val="0"/>
                                          </p:val>
                                        </p:tav>
                                        <p:tav tm="100000">
                                          <p:val>
                                            <p:strVal val="1"/>
                                          </p:val>
                                        </p:tav>
                                      </p:tavLst>
                                    </p:anim>
                                    <p:anim calcmode="lin" valueType="num">
                                      <p:cBhvr additive="repl">
                                        <p:cTn id="21" dur="2000" fill="hold"/>
                                        <p:tgtEl>
                                          <p:spTgt spid="226"/>
                                        </p:tgtEl>
                                        <p:attrNameLst>
                                          <p:attrName/>
                                        </p:attrNameLst>
                                      </p:cBhvr>
                                      <p:tavLst>
                                        <p:tav tm="0">
                                          <p:val>
                                            <p:strVal val="#ppt_h"/>
                                          </p:val>
                                        </p:tav>
                                        <p:tav tm="100000">
                                          <p:val>
                                            <p:strVal val="#ppt_h"/>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TM04033929[[fn=Břidlice]]</Template>
  <TotalTime>4636</TotalTime>
  <Application>LibreOffice/5.1.6.2$Linux_X86_64 LibreOffice_project/10m0$Build-2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2018-04-09T11:14:13Z</dcterms:created>
  <dc:creator>Hlavacek Jiri</dc:creator>
  <dc:description/>
  <dc:language>it-IT</dc:language>
  <cp:lastModifiedBy/>
  <dcterms:modified xsi:type="dcterms:W3CDTF">2018-04-16T22:56:54Z</dcterms:modified>
  <cp:revision>65</cp:revision>
  <dc:subject/>
  <dc:title>La nascita della cultura barocca</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Širokoúhlá obrazovka</vt:lpwstr>
  </property>
  <property fmtid="{D5CDD505-2E9C-101B-9397-08002B2CF9AE}" pid="9" name="ScaleCrop">
    <vt:bool>0</vt:bool>
  </property>
  <property fmtid="{D5CDD505-2E9C-101B-9397-08002B2CF9AE}" pid="10" name="ShareDoc">
    <vt:bool>0</vt:bool>
  </property>
  <property fmtid="{D5CDD505-2E9C-101B-9397-08002B2CF9AE}" pid="11" name="Slides">
    <vt:i4>34</vt:i4>
  </property>
</Properties>
</file>