
<file path=[Content_Types].xml><?xml version="1.0" encoding="utf-8"?>
<Types xmlns="http://schemas.openxmlformats.org/package/2006/content-types">
  <Override PartName="/_rels/.rels" ContentType="application/vnd.openxmlformats-package.relationships+xml"/>
  <Override PartName="/ppt/slides/_rels/slide11.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slide11.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_rels/presentation.xml.rels" ContentType="application/vnd.openxmlformats-package.relationships+xml"/>
  <Override PartName="/ppt/media/image14.png" ContentType="image/png"/>
  <Override PartName="/ppt/media/image13.png" ContentType="image/png"/>
  <Override PartName="/ppt/media/image12.png" ContentType="image/png"/>
  <Override PartName="/ppt/media/image11.png" ContentType="image/png"/>
  <Override PartName="/ppt/media/image4.png" ContentType="image/png"/>
  <Override PartName="/ppt/media/image3.png" ContentType="image/png"/>
  <Override PartName="/ppt/media/image2.png" ContentType="image/png"/>
  <Override PartName="/ppt/media/image1.png" ContentType="image/png"/>
  <Override PartName="/ppt/media/image5.png" ContentType="image/png"/>
  <Override PartName="/ppt/media/image6.png" ContentType="image/png"/>
  <Override PartName="/ppt/media/image7.png" ContentType="image/png"/>
  <Override PartName="/ppt/media/image8.png" ContentType="image/png"/>
  <Override PartName="/ppt/media/image10.png" ContentType="image/png"/>
  <Override PartName="/ppt/media/image9.png" ContentType="image/png"/>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theme/theme1.xml" ContentType="application/vnd.openxmlformats-officedocument.theme+xml"/>
  <Override PartName="/ppt/slideLayouts/_rels/slideLayout12.xml.rels" ContentType="application/vnd.openxmlformats-package.relationships+xml"/>
  <Override PartName="/ppt/slideLayouts/_rels/slideLayout11.xml.rels" ContentType="application/vnd.openxmlformats-package.relationships+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1.xml.rels" ContentType="application/vnd.openxmlformats-package.relationships+xml"/>
  <Override PartName="/ppt/slideLayouts/_rels/slideLayout8.xml.rels" ContentType="application/vnd.openxmlformats-package.relationships+xml"/>
  <Override PartName="/ppt/slideLayouts/_rels/slideLayout2.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Lst>
  <p:sldSz cx="9144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4680"/>
            <a:ext cx="8229240" cy="1142640"/>
          </a:xfrm>
          <a:prstGeom prst="rect">
            <a:avLst/>
          </a:prstGeom>
        </p:spPr>
        <p:txBody>
          <a:bodyPr lIns="0" rIns="0" tIns="0" bIns="0" anchor="ctr"/>
          <a:p>
            <a:endParaRPr b="0" lang="it-IT" sz="1800" spc="-1" strike="noStrike">
              <a:solidFill>
                <a:srgbClr val="000000"/>
              </a:solidFill>
              <a:uFill>
                <a:solidFill>
                  <a:srgbClr val="ffffff"/>
                </a:solidFill>
              </a:uFill>
              <a:latin typeface="Calibri"/>
            </a:endParaRPr>
          </a:p>
        </p:txBody>
      </p:sp>
      <p:sp>
        <p:nvSpPr>
          <p:cNvPr id="27" name="PlaceHolder 2"/>
          <p:cNvSpPr>
            <a:spLocks noGrp="1"/>
          </p:cNvSpPr>
          <p:nvPr>
            <p:ph type="body"/>
          </p:nvPr>
        </p:nvSpPr>
        <p:spPr>
          <a:xfrm>
            <a:off x="457200" y="1600200"/>
            <a:ext cx="8229240" cy="2158560"/>
          </a:xfrm>
          <a:prstGeom prst="rect">
            <a:avLst/>
          </a:prstGeom>
        </p:spPr>
        <p:txBody>
          <a:bodyPr lIns="0" rIns="0" tIns="0" bIns="0"/>
          <a:p>
            <a:endParaRPr b="0" lang="it-IT" sz="3200" spc="-1" strike="noStrike">
              <a:solidFill>
                <a:srgbClr val="000000"/>
              </a:solidFill>
              <a:uFill>
                <a:solidFill>
                  <a:srgbClr val="ffffff"/>
                </a:solidFill>
              </a:uFill>
              <a:latin typeface="Calibri"/>
            </a:endParaRPr>
          </a:p>
        </p:txBody>
      </p:sp>
      <p:sp>
        <p:nvSpPr>
          <p:cNvPr id="28" name="PlaceHolder 3"/>
          <p:cNvSpPr>
            <a:spLocks noGrp="1"/>
          </p:cNvSpPr>
          <p:nvPr>
            <p:ph type="body"/>
          </p:nvPr>
        </p:nvSpPr>
        <p:spPr>
          <a:xfrm>
            <a:off x="457200" y="3964320"/>
            <a:ext cx="8229240" cy="2158560"/>
          </a:xfrm>
          <a:prstGeom prst="rect">
            <a:avLst/>
          </a:prstGeom>
        </p:spPr>
        <p:txBody>
          <a:bodyPr lIns="0" rIns="0" tIns="0" bIns="0"/>
          <a:p>
            <a:endParaRPr b="0" lang="it-IT" sz="3200" spc="-1" strike="noStrike">
              <a:solidFill>
                <a:srgbClr val="000000"/>
              </a:solidFill>
              <a:uFill>
                <a:solidFill>
                  <a:srgbClr val="ffffff"/>
                </a:solidFill>
              </a:uFill>
              <a:latin typeface="Calibri"/>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4680"/>
            <a:ext cx="8229240" cy="1142640"/>
          </a:xfrm>
          <a:prstGeom prst="rect">
            <a:avLst/>
          </a:prstGeom>
        </p:spPr>
        <p:txBody>
          <a:bodyPr lIns="0" rIns="0" tIns="0" bIns="0" anchor="ctr"/>
          <a:p>
            <a:endParaRPr b="0" lang="it-IT" sz="1800" spc="-1" strike="noStrike">
              <a:solidFill>
                <a:srgbClr val="000000"/>
              </a:solidFill>
              <a:uFill>
                <a:solidFill>
                  <a:srgbClr val="ffffff"/>
                </a:solidFill>
              </a:uFill>
              <a:latin typeface="Calibri"/>
            </a:endParaRPr>
          </a:p>
        </p:txBody>
      </p:sp>
      <p:sp>
        <p:nvSpPr>
          <p:cNvPr id="30" name="PlaceHolder 2"/>
          <p:cNvSpPr>
            <a:spLocks noGrp="1"/>
          </p:cNvSpPr>
          <p:nvPr>
            <p:ph type="body"/>
          </p:nvPr>
        </p:nvSpPr>
        <p:spPr>
          <a:xfrm>
            <a:off x="457200" y="1600200"/>
            <a:ext cx="4015800" cy="2158560"/>
          </a:xfrm>
          <a:prstGeom prst="rect">
            <a:avLst/>
          </a:prstGeom>
        </p:spPr>
        <p:txBody>
          <a:bodyPr lIns="0" rIns="0" tIns="0" bIns="0"/>
          <a:p>
            <a:endParaRPr b="0" lang="it-IT" sz="3200" spc="-1" strike="noStrike">
              <a:solidFill>
                <a:srgbClr val="000000"/>
              </a:solidFill>
              <a:uFill>
                <a:solidFill>
                  <a:srgbClr val="ffffff"/>
                </a:solidFill>
              </a:uFill>
              <a:latin typeface="Calibri"/>
            </a:endParaRPr>
          </a:p>
        </p:txBody>
      </p:sp>
      <p:sp>
        <p:nvSpPr>
          <p:cNvPr id="31" name="PlaceHolder 3"/>
          <p:cNvSpPr>
            <a:spLocks noGrp="1"/>
          </p:cNvSpPr>
          <p:nvPr>
            <p:ph type="body"/>
          </p:nvPr>
        </p:nvSpPr>
        <p:spPr>
          <a:xfrm>
            <a:off x="4674240" y="1600200"/>
            <a:ext cx="4015800" cy="2158560"/>
          </a:xfrm>
          <a:prstGeom prst="rect">
            <a:avLst/>
          </a:prstGeom>
        </p:spPr>
        <p:txBody>
          <a:bodyPr lIns="0" rIns="0" tIns="0" bIns="0"/>
          <a:p>
            <a:endParaRPr b="0" lang="it-IT" sz="3200" spc="-1" strike="noStrike">
              <a:solidFill>
                <a:srgbClr val="000000"/>
              </a:solidFill>
              <a:uFill>
                <a:solidFill>
                  <a:srgbClr val="ffffff"/>
                </a:solidFill>
              </a:uFill>
              <a:latin typeface="Calibri"/>
            </a:endParaRPr>
          </a:p>
        </p:txBody>
      </p:sp>
      <p:sp>
        <p:nvSpPr>
          <p:cNvPr id="32" name="PlaceHolder 4"/>
          <p:cNvSpPr>
            <a:spLocks noGrp="1"/>
          </p:cNvSpPr>
          <p:nvPr>
            <p:ph type="body"/>
          </p:nvPr>
        </p:nvSpPr>
        <p:spPr>
          <a:xfrm>
            <a:off x="4674240" y="3964320"/>
            <a:ext cx="4015800" cy="2158560"/>
          </a:xfrm>
          <a:prstGeom prst="rect">
            <a:avLst/>
          </a:prstGeom>
        </p:spPr>
        <p:txBody>
          <a:bodyPr lIns="0" rIns="0" tIns="0" bIns="0"/>
          <a:p>
            <a:endParaRPr b="0" lang="it-IT" sz="3200" spc="-1" strike="noStrike">
              <a:solidFill>
                <a:srgbClr val="000000"/>
              </a:solidFill>
              <a:uFill>
                <a:solidFill>
                  <a:srgbClr val="ffffff"/>
                </a:solidFill>
              </a:uFill>
              <a:latin typeface="Calibri"/>
            </a:endParaRPr>
          </a:p>
        </p:txBody>
      </p:sp>
      <p:sp>
        <p:nvSpPr>
          <p:cNvPr id="33" name="PlaceHolder 5"/>
          <p:cNvSpPr>
            <a:spLocks noGrp="1"/>
          </p:cNvSpPr>
          <p:nvPr>
            <p:ph type="body"/>
          </p:nvPr>
        </p:nvSpPr>
        <p:spPr>
          <a:xfrm>
            <a:off x="457200" y="3964320"/>
            <a:ext cx="4015800" cy="2158560"/>
          </a:xfrm>
          <a:prstGeom prst="rect">
            <a:avLst/>
          </a:prstGeom>
        </p:spPr>
        <p:txBody>
          <a:bodyPr lIns="0" rIns="0" tIns="0" bIns="0"/>
          <a:p>
            <a:endParaRPr b="0" lang="it-IT" sz="3200" spc="-1" strike="noStrike">
              <a:solidFill>
                <a:srgbClr val="000000"/>
              </a:solidFill>
              <a:uFill>
                <a:solidFill>
                  <a:srgbClr val="ffffff"/>
                </a:solidFill>
              </a:uFill>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4680"/>
            <a:ext cx="8229240" cy="1142640"/>
          </a:xfrm>
          <a:prstGeom prst="rect">
            <a:avLst/>
          </a:prstGeom>
        </p:spPr>
        <p:txBody>
          <a:bodyPr lIns="0" rIns="0" tIns="0" bIns="0" anchor="ctr"/>
          <a:p>
            <a:endParaRPr b="0" lang="it-IT" sz="1800" spc="-1" strike="noStrike">
              <a:solidFill>
                <a:srgbClr val="000000"/>
              </a:solidFill>
              <a:uFill>
                <a:solidFill>
                  <a:srgbClr val="ffffff"/>
                </a:solidFill>
              </a:uFill>
              <a:latin typeface="Calibri"/>
            </a:endParaRPr>
          </a:p>
        </p:txBody>
      </p:sp>
      <p:sp>
        <p:nvSpPr>
          <p:cNvPr id="35" name="PlaceHolder 2"/>
          <p:cNvSpPr>
            <a:spLocks noGrp="1"/>
          </p:cNvSpPr>
          <p:nvPr>
            <p:ph type="body"/>
          </p:nvPr>
        </p:nvSpPr>
        <p:spPr>
          <a:xfrm>
            <a:off x="457200" y="1600200"/>
            <a:ext cx="8229240" cy="4525560"/>
          </a:xfrm>
          <a:prstGeom prst="rect">
            <a:avLst/>
          </a:prstGeom>
        </p:spPr>
        <p:txBody>
          <a:bodyPr lIns="0" rIns="0" tIns="0" bIns="0"/>
          <a:p>
            <a:endParaRPr b="0" lang="it-IT" sz="3200" spc="-1" strike="noStrike">
              <a:solidFill>
                <a:srgbClr val="000000"/>
              </a:solidFill>
              <a:uFill>
                <a:solidFill>
                  <a:srgbClr val="ffffff"/>
                </a:solidFill>
              </a:uFill>
              <a:latin typeface="Calibri"/>
            </a:endParaRPr>
          </a:p>
        </p:txBody>
      </p:sp>
      <p:sp>
        <p:nvSpPr>
          <p:cNvPr id="36" name="PlaceHolder 3"/>
          <p:cNvSpPr>
            <a:spLocks noGrp="1"/>
          </p:cNvSpPr>
          <p:nvPr>
            <p:ph type="body"/>
          </p:nvPr>
        </p:nvSpPr>
        <p:spPr>
          <a:xfrm>
            <a:off x="457200" y="1600200"/>
            <a:ext cx="8229240" cy="4525560"/>
          </a:xfrm>
          <a:prstGeom prst="rect">
            <a:avLst/>
          </a:prstGeom>
        </p:spPr>
        <p:txBody>
          <a:bodyPr lIns="0" rIns="0" tIns="0" bIns="0"/>
          <a:p>
            <a:endParaRPr b="0" lang="it-IT" sz="3200" spc="-1" strike="noStrike">
              <a:solidFill>
                <a:srgbClr val="000000"/>
              </a:solidFill>
              <a:uFill>
                <a:solidFill>
                  <a:srgbClr val="ffffff"/>
                </a:solidFill>
              </a:uFill>
              <a:latin typeface="Calibri"/>
            </a:endParaRPr>
          </a:p>
        </p:txBody>
      </p:sp>
      <p:pic>
        <p:nvPicPr>
          <p:cNvPr id="37" name="" descr=""/>
          <p:cNvPicPr/>
          <p:nvPr/>
        </p:nvPicPr>
        <p:blipFill>
          <a:blip r:embed="rId2"/>
          <a:stretch/>
        </p:blipFill>
        <p:spPr>
          <a:xfrm>
            <a:off x="1735200" y="1599840"/>
            <a:ext cx="5672520" cy="4525560"/>
          </a:xfrm>
          <a:prstGeom prst="rect">
            <a:avLst/>
          </a:prstGeom>
          <a:ln>
            <a:noFill/>
          </a:ln>
        </p:spPr>
      </p:pic>
      <p:pic>
        <p:nvPicPr>
          <p:cNvPr id="38" name="" descr=""/>
          <p:cNvPicPr/>
          <p:nvPr/>
        </p:nvPicPr>
        <p:blipFill>
          <a:blip r:embed="rId3"/>
          <a:stretch/>
        </p:blipFill>
        <p:spPr>
          <a:xfrm>
            <a:off x="1735200" y="1599840"/>
            <a:ext cx="5672520" cy="4525560"/>
          </a:xfrm>
          <a:prstGeom prst="rect">
            <a:avLst/>
          </a:prstGeom>
          <a:ln>
            <a:noFill/>
          </a:ln>
        </p:spPr>
      </p:pic>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4680"/>
            <a:ext cx="8229240" cy="1142640"/>
          </a:xfrm>
          <a:prstGeom prst="rect">
            <a:avLst/>
          </a:prstGeom>
        </p:spPr>
        <p:txBody>
          <a:bodyPr lIns="0" rIns="0" tIns="0" bIns="0" anchor="ctr"/>
          <a:p>
            <a:endParaRPr b="0" lang="it-IT" sz="1800" spc="-1" strike="noStrike">
              <a:solidFill>
                <a:srgbClr val="000000"/>
              </a:solidFill>
              <a:uFill>
                <a:solidFill>
                  <a:srgbClr val="ffffff"/>
                </a:solidFill>
              </a:uFill>
              <a:latin typeface="Calibri"/>
            </a:endParaRPr>
          </a:p>
        </p:txBody>
      </p:sp>
      <p:sp>
        <p:nvSpPr>
          <p:cNvPr id="6" name="PlaceHolder 2"/>
          <p:cNvSpPr>
            <a:spLocks noGrp="1"/>
          </p:cNvSpPr>
          <p:nvPr>
            <p:ph type="subTitle"/>
          </p:nvPr>
        </p:nvSpPr>
        <p:spPr>
          <a:xfrm>
            <a:off x="457200" y="1600200"/>
            <a:ext cx="8229240" cy="4525560"/>
          </a:xfrm>
          <a:prstGeom prst="rect">
            <a:avLst/>
          </a:prstGeom>
        </p:spPr>
        <p:txBody>
          <a:bodyPr lIns="0" rIns="0" tIns="0" bIns="0" anchor="ctr"/>
          <a:p>
            <a:pPr algn="ctr"/>
            <a:endParaRPr b="0" lang="cs-CZ" sz="3200" spc="-1" strike="noStrike">
              <a:solidFill>
                <a:srgbClr val="000000"/>
              </a:solidFill>
              <a:uFill>
                <a:solidFill>
                  <a:srgbClr val="ffffff"/>
                </a:solidFill>
              </a:u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4680"/>
            <a:ext cx="8229240" cy="1142640"/>
          </a:xfrm>
          <a:prstGeom prst="rect">
            <a:avLst/>
          </a:prstGeom>
        </p:spPr>
        <p:txBody>
          <a:bodyPr lIns="0" rIns="0" tIns="0" bIns="0" anchor="ctr"/>
          <a:p>
            <a:endParaRPr b="0" lang="it-IT" sz="1800" spc="-1" strike="noStrike">
              <a:solidFill>
                <a:srgbClr val="000000"/>
              </a:solidFill>
              <a:uFill>
                <a:solidFill>
                  <a:srgbClr val="ffffff"/>
                </a:solidFill>
              </a:uFill>
              <a:latin typeface="Calibri"/>
            </a:endParaRPr>
          </a:p>
        </p:txBody>
      </p:sp>
      <p:sp>
        <p:nvSpPr>
          <p:cNvPr id="8" name="PlaceHolder 2"/>
          <p:cNvSpPr>
            <a:spLocks noGrp="1"/>
          </p:cNvSpPr>
          <p:nvPr>
            <p:ph type="body"/>
          </p:nvPr>
        </p:nvSpPr>
        <p:spPr>
          <a:xfrm>
            <a:off x="457200" y="1600200"/>
            <a:ext cx="8229240" cy="4525560"/>
          </a:xfrm>
          <a:prstGeom prst="rect">
            <a:avLst/>
          </a:prstGeom>
        </p:spPr>
        <p:txBody>
          <a:bodyPr lIns="0" rIns="0" tIns="0" bIns="0"/>
          <a:p>
            <a:endParaRPr b="0" lang="it-IT" sz="3200" spc="-1" strike="noStrike">
              <a:solidFill>
                <a:srgbClr val="000000"/>
              </a:solidFill>
              <a:uFill>
                <a:solidFill>
                  <a:srgbClr val="ffffff"/>
                </a:solidFill>
              </a:uFill>
              <a:latin typeface="Calibr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4680"/>
            <a:ext cx="8229240" cy="1142640"/>
          </a:xfrm>
          <a:prstGeom prst="rect">
            <a:avLst/>
          </a:prstGeom>
        </p:spPr>
        <p:txBody>
          <a:bodyPr lIns="0" rIns="0" tIns="0" bIns="0" anchor="ctr"/>
          <a:p>
            <a:endParaRPr b="0" lang="it-IT" sz="1800" spc="-1" strike="noStrike">
              <a:solidFill>
                <a:srgbClr val="000000"/>
              </a:solidFill>
              <a:uFill>
                <a:solidFill>
                  <a:srgbClr val="ffffff"/>
                </a:solidFill>
              </a:uFill>
              <a:latin typeface="Calibri"/>
            </a:endParaRPr>
          </a:p>
        </p:txBody>
      </p:sp>
      <p:sp>
        <p:nvSpPr>
          <p:cNvPr id="10" name="PlaceHolder 2"/>
          <p:cNvSpPr>
            <a:spLocks noGrp="1"/>
          </p:cNvSpPr>
          <p:nvPr>
            <p:ph type="body"/>
          </p:nvPr>
        </p:nvSpPr>
        <p:spPr>
          <a:xfrm>
            <a:off x="457200" y="1600200"/>
            <a:ext cx="4015800" cy="4525560"/>
          </a:xfrm>
          <a:prstGeom prst="rect">
            <a:avLst/>
          </a:prstGeom>
        </p:spPr>
        <p:txBody>
          <a:bodyPr lIns="0" rIns="0" tIns="0" bIns="0"/>
          <a:p>
            <a:endParaRPr b="0" lang="it-IT" sz="3200" spc="-1" strike="noStrike">
              <a:solidFill>
                <a:srgbClr val="000000"/>
              </a:solidFill>
              <a:uFill>
                <a:solidFill>
                  <a:srgbClr val="ffffff"/>
                </a:solidFill>
              </a:uFill>
              <a:latin typeface="Calibri"/>
            </a:endParaRPr>
          </a:p>
        </p:txBody>
      </p:sp>
      <p:sp>
        <p:nvSpPr>
          <p:cNvPr id="11" name="PlaceHolder 3"/>
          <p:cNvSpPr>
            <a:spLocks noGrp="1"/>
          </p:cNvSpPr>
          <p:nvPr>
            <p:ph type="body"/>
          </p:nvPr>
        </p:nvSpPr>
        <p:spPr>
          <a:xfrm>
            <a:off x="4674240" y="1600200"/>
            <a:ext cx="4015800" cy="4525560"/>
          </a:xfrm>
          <a:prstGeom prst="rect">
            <a:avLst/>
          </a:prstGeom>
        </p:spPr>
        <p:txBody>
          <a:bodyPr lIns="0" rIns="0" tIns="0" bIns="0"/>
          <a:p>
            <a:endParaRPr b="0" lang="it-IT" sz="3200" spc="-1" strike="noStrike">
              <a:solidFill>
                <a:srgbClr val="000000"/>
              </a:solidFill>
              <a:uFill>
                <a:solidFill>
                  <a:srgbClr val="ffffff"/>
                </a:solidFill>
              </a:uFill>
              <a:latin typeface="Calibri"/>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4680"/>
            <a:ext cx="8229240" cy="1142640"/>
          </a:xfrm>
          <a:prstGeom prst="rect">
            <a:avLst/>
          </a:prstGeom>
        </p:spPr>
        <p:txBody>
          <a:bodyPr lIns="0" rIns="0" tIns="0" bIns="0" anchor="ctr"/>
          <a:p>
            <a:endParaRPr b="0" lang="it-IT" sz="1800" spc="-1" strike="noStrike">
              <a:solidFill>
                <a:srgbClr val="000000"/>
              </a:solidFill>
              <a:uFill>
                <a:solidFill>
                  <a:srgbClr val="ffffff"/>
                </a:solidFill>
              </a:uFill>
              <a:latin typeface="Calibr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4680"/>
            <a:ext cx="8229240" cy="5297760"/>
          </a:xfrm>
          <a:prstGeom prst="rect">
            <a:avLst/>
          </a:prstGeom>
        </p:spPr>
        <p:txBody>
          <a:bodyPr lIns="0" rIns="0" tIns="0" bIns="0" anchor="ctr"/>
          <a:p>
            <a:pPr algn="ctr"/>
            <a:endParaRPr b="0" lang="cs-CZ" sz="3200" spc="-1" strike="noStrike">
              <a:solidFill>
                <a:srgbClr val="000000"/>
              </a:solidFill>
              <a:uFill>
                <a:solidFill>
                  <a:srgbClr val="ffffff"/>
                </a:solidFill>
              </a:u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4680"/>
            <a:ext cx="8229240" cy="1142640"/>
          </a:xfrm>
          <a:prstGeom prst="rect">
            <a:avLst/>
          </a:prstGeom>
        </p:spPr>
        <p:txBody>
          <a:bodyPr lIns="0" rIns="0" tIns="0" bIns="0" anchor="ctr"/>
          <a:p>
            <a:endParaRPr b="0" lang="it-IT" sz="1800" spc="-1" strike="noStrike">
              <a:solidFill>
                <a:srgbClr val="000000"/>
              </a:solidFill>
              <a:uFill>
                <a:solidFill>
                  <a:srgbClr val="ffffff"/>
                </a:solidFill>
              </a:uFill>
              <a:latin typeface="Calibri"/>
            </a:endParaRPr>
          </a:p>
        </p:txBody>
      </p:sp>
      <p:sp>
        <p:nvSpPr>
          <p:cNvPr id="15" name="PlaceHolder 2"/>
          <p:cNvSpPr>
            <a:spLocks noGrp="1"/>
          </p:cNvSpPr>
          <p:nvPr>
            <p:ph type="body"/>
          </p:nvPr>
        </p:nvSpPr>
        <p:spPr>
          <a:xfrm>
            <a:off x="457200" y="1600200"/>
            <a:ext cx="4015800" cy="2158560"/>
          </a:xfrm>
          <a:prstGeom prst="rect">
            <a:avLst/>
          </a:prstGeom>
        </p:spPr>
        <p:txBody>
          <a:bodyPr lIns="0" rIns="0" tIns="0" bIns="0"/>
          <a:p>
            <a:endParaRPr b="0" lang="it-IT" sz="3200" spc="-1" strike="noStrike">
              <a:solidFill>
                <a:srgbClr val="000000"/>
              </a:solidFill>
              <a:uFill>
                <a:solidFill>
                  <a:srgbClr val="ffffff"/>
                </a:solidFill>
              </a:uFill>
              <a:latin typeface="Calibri"/>
            </a:endParaRPr>
          </a:p>
        </p:txBody>
      </p:sp>
      <p:sp>
        <p:nvSpPr>
          <p:cNvPr id="16" name="PlaceHolder 3"/>
          <p:cNvSpPr>
            <a:spLocks noGrp="1"/>
          </p:cNvSpPr>
          <p:nvPr>
            <p:ph type="body"/>
          </p:nvPr>
        </p:nvSpPr>
        <p:spPr>
          <a:xfrm>
            <a:off x="457200" y="3964320"/>
            <a:ext cx="4015800" cy="2158560"/>
          </a:xfrm>
          <a:prstGeom prst="rect">
            <a:avLst/>
          </a:prstGeom>
        </p:spPr>
        <p:txBody>
          <a:bodyPr lIns="0" rIns="0" tIns="0" bIns="0"/>
          <a:p>
            <a:endParaRPr b="0" lang="it-IT" sz="3200" spc="-1" strike="noStrike">
              <a:solidFill>
                <a:srgbClr val="000000"/>
              </a:solidFill>
              <a:uFill>
                <a:solidFill>
                  <a:srgbClr val="ffffff"/>
                </a:solidFill>
              </a:uFill>
              <a:latin typeface="Calibri"/>
            </a:endParaRPr>
          </a:p>
        </p:txBody>
      </p:sp>
      <p:sp>
        <p:nvSpPr>
          <p:cNvPr id="17" name="PlaceHolder 4"/>
          <p:cNvSpPr>
            <a:spLocks noGrp="1"/>
          </p:cNvSpPr>
          <p:nvPr>
            <p:ph type="body"/>
          </p:nvPr>
        </p:nvSpPr>
        <p:spPr>
          <a:xfrm>
            <a:off x="4674240" y="1600200"/>
            <a:ext cx="4015800" cy="4525560"/>
          </a:xfrm>
          <a:prstGeom prst="rect">
            <a:avLst/>
          </a:prstGeom>
        </p:spPr>
        <p:txBody>
          <a:bodyPr lIns="0" rIns="0" tIns="0" bIns="0"/>
          <a:p>
            <a:endParaRPr b="0" lang="it-IT" sz="3200" spc="-1" strike="noStrike">
              <a:solidFill>
                <a:srgbClr val="000000"/>
              </a:solidFill>
              <a:uFill>
                <a:solidFill>
                  <a:srgbClr val="ffffff"/>
                </a:solidFill>
              </a:uFill>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4680"/>
            <a:ext cx="8229240" cy="1142640"/>
          </a:xfrm>
          <a:prstGeom prst="rect">
            <a:avLst/>
          </a:prstGeom>
        </p:spPr>
        <p:txBody>
          <a:bodyPr lIns="0" rIns="0" tIns="0" bIns="0" anchor="ctr"/>
          <a:p>
            <a:endParaRPr b="0" lang="it-IT" sz="1800" spc="-1" strike="noStrike">
              <a:solidFill>
                <a:srgbClr val="000000"/>
              </a:solidFill>
              <a:uFill>
                <a:solidFill>
                  <a:srgbClr val="ffffff"/>
                </a:solidFill>
              </a:uFill>
              <a:latin typeface="Calibri"/>
            </a:endParaRPr>
          </a:p>
        </p:txBody>
      </p:sp>
      <p:sp>
        <p:nvSpPr>
          <p:cNvPr id="19" name="PlaceHolder 2"/>
          <p:cNvSpPr>
            <a:spLocks noGrp="1"/>
          </p:cNvSpPr>
          <p:nvPr>
            <p:ph type="body"/>
          </p:nvPr>
        </p:nvSpPr>
        <p:spPr>
          <a:xfrm>
            <a:off x="457200" y="1600200"/>
            <a:ext cx="4015800" cy="4525560"/>
          </a:xfrm>
          <a:prstGeom prst="rect">
            <a:avLst/>
          </a:prstGeom>
        </p:spPr>
        <p:txBody>
          <a:bodyPr lIns="0" rIns="0" tIns="0" bIns="0"/>
          <a:p>
            <a:endParaRPr b="0" lang="it-IT" sz="3200" spc="-1" strike="noStrike">
              <a:solidFill>
                <a:srgbClr val="000000"/>
              </a:solidFill>
              <a:uFill>
                <a:solidFill>
                  <a:srgbClr val="ffffff"/>
                </a:solidFill>
              </a:uFill>
              <a:latin typeface="Calibri"/>
            </a:endParaRPr>
          </a:p>
        </p:txBody>
      </p:sp>
      <p:sp>
        <p:nvSpPr>
          <p:cNvPr id="20" name="PlaceHolder 3"/>
          <p:cNvSpPr>
            <a:spLocks noGrp="1"/>
          </p:cNvSpPr>
          <p:nvPr>
            <p:ph type="body"/>
          </p:nvPr>
        </p:nvSpPr>
        <p:spPr>
          <a:xfrm>
            <a:off x="4674240" y="1600200"/>
            <a:ext cx="4015800" cy="2158560"/>
          </a:xfrm>
          <a:prstGeom prst="rect">
            <a:avLst/>
          </a:prstGeom>
        </p:spPr>
        <p:txBody>
          <a:bodyPr lIns="0" rIns="0" tIns="0" bIns="0"/>
          <a:p>
            <a:endParaRPr b="0" lang="it-IT" sz="3200" spc="-1" strike="noStrike">
              <a:solidFill>
                <a:srgbClr val="000000"/>
              </a:solidFill>
              <a:uFill>
                <a:solidFill>
                  <a:srgbClr val="ffffff"/>
                </a:solidFill>
              </a:uFill>
              <a:latin typeface="Calibri"/>
            </a:endParaRPr>
          </a:p>
        </p:txBody>
      </p:sp>
      <p:sp>
        <p:nvSpPr>
          <p:cNvPr id="21" name="PlaceHolder 4"/>
          <p:cNvSpPr>
            <a:spLocks noGrp="1"/>
          </p:cNvSpPr>
          <p:nvPr>
            <p:ph type="body"/>
          </p:nvPr>
        </p:nvSpPr>
        <p:spPr>
          <a:xfrm>
            <a:off x="4674240" y="3964320"/>
            <a:ext cx="4015800" cy="2158560"/>
          </a:xfrm>
          <a:prstGeom prst="rect">
            <a:avLst/>
          </a:prstGeom>
        </p:spPr>
        <p:txBody>
          <a:bodyPr lIns="0" rIns="0" tIns="0" bIns="0"/>
          <a:p>
            <a:endParaRPr b="0" lang="it-IT" sz="3200" spc="-1" strike="noStrike">
              <a:solidFill>
                <a:srgbClr val="000000"/>
              </a:solidFill>
              <a:uFill>
                <a:solidFill>
                  <a:srgbClr val="ffffff"/>
                </a:solidFill>
              </a:uFill>
              <a:latin typeface="Calibri"/>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4680"/>
            <a:ext cx="8229240" cy="1142640"/>
          </a:xfrm>
          <a:prstGeom prst="rect">
            <a:avLst/>
          </a:prstGeom>
        </p:spPr>
        <p:txBody>
          <a:bodyPr lIns="0" rIns="0" tIns="0" bIns="0" anchor="ctr"/>
          <a:p>
            <a:endParaRPr b="0" lang="it-IT" sz="1800" spc="-1" strike="noStrike">
              <a:solidFill>
                <a:srgbClr val="000000"/>
              </a:solidFill>
              <a:uFill>
                <a:solidFill>
                  <a:srgbClr val="ffffff"/>
                </a:solidFill>
              </a:uFill>
              <a:latin typeface="Calibri"/>
            </a:endParaRPr>
          </a:p>
        </p:txBody>
      </p:sp>
      <p:sp>
        <p:nvSpPr>
          <p:cNvPr id="23" name="PlaceHolder 2"/>
          <p:cNvSpPr>
            <a:spLocks noGrp="1"/>
          </p:cNvSpPr>
          <p:nvPr>
            <p:ph type="body"/>
          </p:nvPr>
        </p:nvSpPr>
        <p:spPr>
          <a:xfrm>
            <a:off x="457200" y="1600200"/>
            <a:ext cx="4015800" cy="2158560"/>
          </a:xfrm>
          <a:prstGeom prst="rect">
            <a:avLst/>
          </a:prstGeom>
        </p:spPr>
        <p:txBody>
          <a:bodyPr lIns="0" rIns="0" tIns="0" bIns="0"/>
          <a:p>
            <a:endParaRPr b="0" lang="it-IT" sz="3200" spc="-1" strike="noStrike">
              <a:solidFill>
                <a:srgbClr val="000000"/>
              </a:solidFill>
              <a:uFill>
                <a:solidFill>
                  <a:srgbClr val="ffffff"/>
                </a:solidFill>
              </a:uFill>
              <a:latin typeface="Calibri"/>
            </a:endParaRPr>
          </a:p>
        </p:txBody>
      </p:sp>
      <p:sp>
        <p:nvSpPr>
          <p:cNvPr id="24" name="PlaceHolder 3"/>
          <p:cNvSpPr>
            <a:spLocks noGrp="1"/>
          </p:cNvSpPr>
          <p:nvPr>
            <p:ph type="body"/>
          </p:nvPr>
        </p:nvSpPr>
        <p:spPr>
          <a:xfrm>
            <a:off x="4674240" y="1600200"/>
            <a:ext cx="4015800" cy="2158560"/>
          </a:xfrm>
          <a:prstGeom prst="rect">
            <a:avLst/>
          </a:prstGeom>
        </p:spPr>
        <p:txBody>
          <a:bodyPr lIns="0" rIns="0" tIns="0" bIns="0"/>
          <a:p>
            <a:endParaRPr b="0" lang="it-IT" sz="3200" spc="-1" strike="noStrike">
              <a:solidFill>
                <a:srgbClr val="000000"/>
              </a:solidFill>
              <a:uFill>
                <a:solidFill>
                  <a:srgbClr val="ffffff"/>
                </a:solidFill>
              </a:uFill>
              <a:latin typeface="Calibri"/>
            </a:endParaRPr>
          </a:p>
        </p:txBody>
      </p:sp>
      <p:sp>
        <p:nvSpPr>
          <p:cNvPr id="25" name="PlaceHolder 4"/>
          <p:cNvSpPr>
            <a:spLocks noGrp="1"/>
          </p:cNvSpPr>
          <p:nvPr>
            <p:ph type="body"/>
          </p:nvPr>
        </p:nvSpPr>
        <p:spPr>
          <a:xfrm>
            <a:off x="457200" y="3964320"/>
            <a:ext cx="8229240" cy="2158560"/>
          </a:xfrm>
          <a:prstGeom prst="rect">
            <a:avLst/>
          </a:prstGeom>
        </p:spPr>
        <p:txBody>
          <a:bodyPr lIns="0" rIns="0" tIns="0" bIns="0"/>
          <a:p>
            <a:endParaRPr b="0" lang="it-IT" sz="3200" spc="-1" strike="noStrike">
              <a:solidFill>
                <a:srgbClr val="000000"/>
              </a:solidFill>
              <a:uFill>
                <a:solidFill>
                  <a:srgbClr val="ffffff"/>
                </a:solidFill>
              </a:uFill>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457200" y="274680"/>
            <a:ext cx="8229240" cy="1142640"/>
          </a:xfrm>
          <a:prstGeom prst="rect">
            <a:avLst/>
          </a:prstGeom>
        </p:spPr>
        <p:txBody>
          <a:bodyPr anchor="ctr"/>
          <a:p>
            <a:pPr algn="ctr">
              <a:lnSpc>
                <a:spcPct val="100000"/>
              </a:lnSpc>
            </a:pPr>
            <a:r>
              <a:rPr b="0" lang="it-IT" sz="4400" spc="-1" strike="noStrike">
                <a:solidFill>
                  <a:srgbClr val="000000"/>
                </a:solidFill>
                <a:uFill>
                  <a:solidFill>
                    <a:srgbClr val="ffffff"/>
                  </a:solidFill>
                </a:uFill>
                <a:latin typeface="Calibri"/>
              </a:rPr>
              <a:t>Click to edit Master title style</a:t>
            </a:r>
            <a:endParaRPr b="0" lang="it-IT" sz="1800" spc="-1" strike="noStrike">
              <a:solidFill>
                <a:srgbClr val="000000"/>
              </a:solidFill>
              <a:uFill>
                <a:solidFill>
                  <a:srgbClr val="ffffff"/>
                </a:solidFill>
              </a:uFill>
              <a:latin typeface="Calibri"/>
            </a:endParaRPr>
          </a:p>
        </p:txBody>
      </p:sp>
      <p:sp>
        <p:nvSpPr>
          <p:cNvPr id="1" name="PlaceHolder 2"/>
          <p:cNvSpPr>
            <a:spLocks noGrp="1"/>
          </p:cNvSpPr>
          <p:nvPr>
            <p:ph type="body"/>
          </p:nvPr>
        </p:nvSpPr>
        <p:spPr>
          <a:xfrm>
            <a:off x="457200" y="1600200"/>
            <a:ext cx="8229240" cy="4525560"/>
          </a:xfrm>
          <a:prstGeom prst="rect">
            <a:avLst/>
          </a:prstGeom>
        </p:spPr>
        <p:txBody>
          <a:bodyPr/>
          <a:p>
            <a:pPr marL="432000" indent="-324000">
              <a:buClr>
                <a:srgbClr val="000000"/>
              </a:buClr>
              <a:buSzPct val="45000"/>
              <a:buFont typeface="Wingdings" charset="2"/>
              <a:buChar char=""/>
            </a:pPr>
            <a:r>
              <a:rPr b="0" lang="it-IT" sz="3200" spc="-1" strike="noStrike">
                <a:solidFill>
                  <a:srgbClr val="000000"/>
                </a:solidFill>
                <a:uFill>
                  <a:solidFill>
                    <a:srgbClr val="ffffff"/>
                  </a:solidFill>
                </a:uFill>
                <a:latin typeface="Calibri"/>
              </a:rPr>
              <a:t>Fai clic per modificare il formato del testo della struttura</a:t>
            </a:r>
            <a:endParaRPr b="0" lang="it-IT" sz="3200" spc="-1" strike="noStrike">
              <a:solidFill>
                <a:srgbClr val="000000"/>
              </a:solidFill>
              <a:uFill>
                <a:solidFill>
                  <a:srgbClr val="ffffff"/>
                </a:solidFill>
              </a:uFill>
              <a:latin typeface="Calibri"/>
            </a:endParaRPr>
          </a:p>
          <a:p>
            <a:pPr lvl="1" marL="864000" indent="-324000">
              <a:buClr>
                <a:srgbClr val="000000"/>
              </a:buClr>
              <a:buSzPct val="75000"/>
              <a:buFont typeface="Symbol" charset="2"/>
              <a:buChar char=""/>
            </a:pPr>
            <a:r>
              <a:rPr b="0" lang="it-IT" sz="3200" spc="-1" strike="noStrike">
                <a:solidFill>
                  <a:srgbClr val="000000"/>
                </a:solidFill>
                <a:uFill>
                  <a:solidFill>
                    <a:srgbClr val="ffffff"/>
                  </a:solidFill>
                </a:uFill>
                <a:latin typeface="Calibri"/>
              </a:rPr>
              <a:t>Secondo livello struttura</a:t>
            </a:r>
            <a:endParaRPr b="0" lang="it-IT" sz="3200" spc="-1" strike="noStrike">
              <a:solidFill>
                <a:srgbClr val="000000"/>
              </a:solidFill>
              <a:uFill>
                <a:solidFill>
                  <a:srgbClr val="ffffff"/>
                </a:solidFill>
              </a:uFill>
              <a:latin typeface="Calibri"/>
            </a:endParaRPr>
          </a:p>
          <a:p>
            <a:pPr lvl="2" marL="1296000" indent="-288000">
              <a:buClr>
                <a:srgbClr val="000000"/>
              </a:buClr>
              <a:buSzPct val="45000"/>
              <a:buFont typeface="Wingdings" charset="2"/>
              <a:buChar char=""/>
            </a:pPr>
            <a:r>
              <a:rPr b="0" lang="it-IT" sz="3200" spc="-1" strike="noStrike">
                <a:solidFill>
                  <a:srgbClr val="000000"/>
                </a:solidFill>
                <a:uFill>
                  <a:solidFill>
                    <a:srgbClr val="ffffff"/>
                  </a:solidFill>
                </a:uFill>
                <a:latin typeface="Calibri"/>
              </a:rPr>
              <a:t>Terzo livello struttura</a:t>
            </a:r>
            <a:endParaRPr b="0" lang="it-IT" sz="3200" spc="-1" strike="noStrike">
              <a:solidFill>
                <a:srgbClr val="000000"/>
              </a:solidFill>
              <a:uFill>
                <a:solidFill>
                  <a:srgbClr val="ffffff"/>
                </a:solidFill>
              </a:uFill>
              <a:latin typeface="Calibri"/>
            </a:endParaRPr>
          </a:p>
          <a:p>
            <a:pPr lvl="3" marL="1728000" indent="-216000">
              <a:buClr>
                <a:srgbClr val="000000"/>
              </a:buClr>
              <a:buSzPct val="75000"/>
              <a:buFont typeface="Symbol" charset="2"/>
              <a:buChar char=""/>
            </a:pPr>
            <a:r>
              <a:rPr b="0" lang="it-IT" sz="3200" spc="-1" strike="noStrike">
                <a:solidFill>
                  <a:srgbClr val="000000"/>
                </a:solidFill>
                <a:uFill>
                  <a:solidFill>
                    <a:srgbClr val="ffffff"/>
                  </a:solidFill>
                </a:uFill>
                <a:latin typeface="Calibri"/>
              </a:rPr>
              <a:t>Quarto livello struttura</a:t>
            </a:r>
            <a:endParaRPr b="0" lang="it-IT" sz="3200" spc="-1" strike="noStrike">
              <a:solidFill>
                <a:srgbClr val="000000"/>
              </a:solidFill>
              <a:uFill>
                <a:solidFill>
                  <a:srgbClr val="ffffff"/>
                </a:solidFill>
              </a:uFill>
              <a:latin typeface="Calibri"/>
            </a:endParaRPr>
          </a:p>
          <a:p>
            <a:pPr lvl="4" marL="2160000" indent="-216000">
              <a:buClr>
                <a:srgbClr val="000000"/>
              </a:buClr>
              <a:buSzPct val="45000"/>
              <a:buFont typeface="Wingdings" charset="2"/>
              <a:buChar char=""/>
            </a:pPr>
            <a:r>
              <a:rPr b="0" lang="it-IT" sz="3200" spc="-1" strike="noStrike">
                <a:solidFill>
                  <a:srgbClr val="000000"/>
                </a:solidFill>
                <a:uFill>
                  <a:solidFill>
                    <a:srgbClr val="ffffff"/>
                  </a:solidFill>
                </a:uFill>
                <a:latin typeface="Calibri"/>
              </a:rPr>
              <a:t>Quinto livello struttura</a:t>
            </a:r>
            <a:endParaRPr b="0" lang="it-IT" sz="3200" spc="-1" strike="noStrike">
              <a:solidFill>
                <a:srgbClr val="000000"/>
              </a:solidFill>
              <a:uFill>
                <a:solidFill>
                  <a:srgbClr val="ffffff"/>
                </a:solidFill>
              </a:uFill>
              <a:latin typeface="Calibri"/>
            </a:endParaRPr>
          </a:p>
          <a:p>
            <a:pPr lvl="5" marL="2592000" indent="-216000">
              <a:buClr>
                <a:srgbClr val="000000"/>
              </a:buClr>
              <a:buSzPct val="45000"/>
              <a:buFont typeface="Wingdings" charset="2"/>
              <a:buChar char=""/>
            </a:pPr>
            <a:r>
              <a:rPr b="0" lang="it-IT" sz="3200" spc="-1" strike="noStrike">
                <a:solidFill>
                  <a:srgbClr val="000000"/>
                </a:solidFill>
                <a:uFill>
                  <a:solidFill>
                    <a:srgbClr val="ffffff"/>
                  </a:solidFill>
                </a:uFill>
                <a:latin typeface="Calibri"/>
              </a:rPr>
              <a:t>Sesto livello struttura</a:t>
            </a:r>
            <a:endParaRPr b="0" lang="it-IT"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it-IT" sz="3200" spc="-1" strike="noStrike">
                <a:solidFill>
                  <a:srgbClr val="000000"/>
                </a:solidFill>
                <a:uFill>
                  <a:solidFill>
                    <a:srgbClr val="ffffff"/>
                  </a:solidFill>
                </a:uFill>
                <a:latin typeface="Calibri"/>
              </a:rPr>
              <a:t>Settimo livello strutturaClick to edit Master text styles</a:t>
            </a:r>
            <a:endParaRPr b="0" lang="it-IT" sz="32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it-IT" sz="2800" spc="-1" strike="noStrike">
                <a:solidFill>
                  <a:srgbClr val="000000"/>
                </a:solidFill>
                <a:uFill>
                  <a:solidFill>
                    <a:srgbClr val="ffffff"/>
                  </a:solidFill>
                </a:uFill>
                <a:latin typeface="Calibri"/>
              </a:rPr>
              <a:t>Second level</a:t>
            </a:r>
            <a:endParaRPr b="0" lang="it-IT" sz="3200" spc="-1" strike="noStrike">
              <a:solidFill>
                <a:srgbClr val="000000"/>
              </a:solidFill>
              <a:uFill>
                <a:solidFill>
                  <a:srgbClr val="ffffff"/>
                </a:solidFill>
              </a:uFill>
              <a:latin typeface="Calibri"/>
            </a:endParaRPr>
          </a:p>
          <a:p>
            <a:pPr lvl="2" marL="1143000" indent="-228240">
              <a:lnSpc>
                <a:spcPct val="100000"/>
              </a:lnSpc>
              <a:buClr>
                <a:srgbClr val="000000"/>
              </a:buClr>
              <a:buFont typeface="Arial"/>
              <a:buChar char="•"/>
            </a:pPr>
            <a:r>
              <a:rPr b="0" lang="it-IT" sz="2400" spc="-1" strike="noStrike">
                <a:solidFill>
                  <a:srgbClr val="000000"/>
                </a:solidFill>
                <a:uFill>
                  <a:solidFill>
                    <a:srgbClr val="ffffff"/>
                  </a:solidFill>
                </a:uFill>
                <a:latin typeface="Calibri"/>
              </a:rPr>
              <a:t>Third level</a:t>
            </a:r>
            <a:endParaRPr b="0" lang="it-IT" sz="3200" spc="-1" strike="noStrike">
              <a:solidFill>
                <a:srgbClr val="000000"/>
              </a:solidFill>
              <a:uFill>
                <a:solidFill>
                  <a:srgbClr val="ffffff"/>
                </a:solidFill>
              </a:uFill>
              <a:latin typeface="Calibri"/>
            </a:endParaRPr>
          </a:p>
          <a:p>
            <a:pPr lvl="3" marL="1600200" indent="-228240">
              <a:lnSpc>
                <a:spcPct val="100000"/>
              </a:lnSpc>
              <a:buClr>
                <a:srgbClr val="000000"/>
              </a:buClr>
              <a:buFont typeface="Arial"/>
              <a:buChar char="–"/>
            </a:pPr>
            <a:r>
              <a:rPr b="0" lang="it-IT" sz="2000" spc="-1" strike="noStrike">
                <a:solidFill>
                  <a:srgbClr val="000000"/>
                </a:solidFill>
                <a:uFill>
                  <a:solidFill>
                    <a:srgbClr val="ffffff"/>
                  </a:solidFill>
                </a:uFill>
                <a:latin typeface="Calibri"/>
              </a:rPr>
              <a:t>Fourth level</a:t>
            </a:r>
            <a:endParaRPr b="0" lang="it-IT" sz="3200" spc="-1" strike="noStrike">
              <a:solidFill>
                <a:srgbClr val="000000"/>
              </a:solidFill>
              <a:uFill>
                <a:solidFill>
                  <a:srgbClr val="ffffff"/>
                </a:solidFill>
              </a:uFill>
              <a:latin typeface="Calibri"/>
            </a:endParaRPr>
          </a:p>
          <a:p>
            <a:pPr lvl="4" marL="2057400" indent="-228240">
              <a:lnSpc>
                <a:spcPct val="100000"/>
              </a:lnSpc>
              <a:buClr>
                <a:srgbClr val="000000"/>
              </a:buClr>
              <a:buFont typeface="Arial"/>
              <a:buChar char="»"/>
            </a:pPr>
            <a:r>
              <a:rPr b="0" lang="it-IT" sz="2000" spc="-1" strike="noStrike">
                <a:solidFill>
                  <a:srgbClr val="000000"/>
                </a:solidFill>
                <a:uFill>
                  <a:solidFill>
                    <a:srgbClr val="ffffff"/>
                  </a:solidFill>
                </a:uFill>
                <a:latin typeface="Calibri"/>
              </a:rPr>
              <a:t>Fifth level</a:t>
            </a:r>
            <a:endParaRPr b="0" lang="it-IT" sz="3200" spc="-1" strike="noStrike">
              <a:solidFill>
                <a:srgbClr val="000000"/>
              </a:solidFill>
              <a:uFill>
                <a:solidFill>
                  <a:srgbClr val="ffffff"/>
                </a:solidFill>
              </a:uFill>
              <a:latin typeface="Calibri"/>
            </a:endParaRPr>
          </a:p>
        </p:txBody>
      </p:sp>
      <p:sp>
        <p:nvSpPr>
          <p:cNvPr id="2" name="PlaceHolder 3"/>
          <p:cNvSpPr>
            <a:spLocks noGrp="1"/>
          </p:cNvSpPr>
          <p:nvPr>
            <p:ph type="dt"/>
          </p:nvPr>
        </p:nvSpPr>
        <p:spPr>
          <a:xfrm>
            <a:off x="457200" y="6356520"/>
            <a:ext cx="2133360" cy="364680"/>
          </a:xfrm>
          <a:prstGeom prst="rect">
            <a:avLst/>
          </a:prstGeom>
        </p:spPr>
        <p:txBody>
          <a:bodyPr anchor="ctr"/>
          <a:p>
            <a:pPr>
              <a:lnSpc>
                <a:spcPct val="100000"/>
              </a:lnSpc>
            </a:pPr>
            <a:r>
              <a:rPr b="0" lang="cs-CZ" sz="1200" spc="-1" strike="noStrike">
                <a:solidFill>
                  <a:srgbClr val="8b8b8b"/>
                </a:solidFill>
                <a:uFill>
                  <a:solidFill>
                    <a:srgbClr val="ffffff"/>
                  </a:solidFill>
                </a:uFill>
                <a:latin typeface="Calibri"/>
              </a:rPr>
              <a:t>30. 3. 2018</a:t>
            </a:r>
            <a:endParaRPr b="0" lang="cs-CZ" sz="1400" spc="-1" strike="noStrike">
              <a:solidFill>
                <a:srgbClr val="000000"/>
              </a:solidFill>
              <a:uFill>
                <a:solidFill>
                  <a:srgbClr val="ffffff"/>
                </a:solidFill>
              </a:uFill>
              <a:latin typeface="Times New Roman"/>
            </a:endParaRPr>
          </a:p>
        </p:txBody>
      </p:sp>
      <p:sp>
        <p:nvSpPr>
          <p:cNvPr id="3" name="PlaceHolder 4"/>
          <p:cNvSpPr>
            <a:spLocks noGrp="1"/>
          </p:cNvSpPr>
          <p:nvPr>
            <p:ph type="ftr"/>
          </p:nvPr>
        </p:nvSpPr>
        <p:spPr>
          <a:xfrm>
            <a:off x="3124080" y="6356520"/>
            <a:ext cx="2895120" cy="364680"/>
          </a:xfrm>
          <a:prstGeom prst="rect">
            <a:avLst/>
          </a:prstGeom>
        </p:spPr>
        <p:txBody>
          <a:bodyPr anchor="ctr"/>
          <a:p>
            <a:endParaRPr b="0" lang="cs-CZ" sz="2400" spc="-1" strike="noStrike">
              <a:solidFill>
                <a:srgbClr val="000000"/>
              </a:solidFill>
              <a:uFill>
                <a:solidFill>
                  <a:srgbClr val="ffffff"/>
                </a:solidFill>
              </a:uFill>
              <a:latin typeface="Times New Roman"/>
            </a:endParaRPr>
          </a:p>
        </p:txBody>
      </p:sp>
      <p:sp>
        <p:nvSpPr>
          <p:cNvPr id="4" name="PlaceHolder 5"/>
          <p:cNvSpPr>
            <a:spLocks noGrp="1"/>
          </p:cNvSpPr>
          <p:nvPr>
            <p:ph type="sldNum"/>
          </p:nvPr>
        </p:nvSpPr>
        <p:spPr>
          <a:xfrm>
            <a:off x="6553080" y="6356520"/>
            <a:ext cx="2133360" cy="364680"/>
          </a:xfrm>
          <a:prstGeom prst="rect">
            <a:avLst/>
          </a:prstGeom>
        </p:spPr>
        <p:txBody>
          <a:bodyPr anchor="ctr"/>
          <a:p>
            <a:pPr algn="r">
              <a:lnSpc>
                <a:spcPct val="100000"/>
              </a:lnSpc>
            </a:pPr>
            <a:fld id="{F09403EE-CFF7-4F9C-ADAB-55186D597013}" type="slidenum">
              <a:rPr b="0" lang="cs-CZ" sz="1200" spc="-1" strike="noStrike">
                <a:solidFill>
                  <a:srgbClr val="8b8b8b"/>
                </a:solidFill>
                <a:uFill>
                  <a:solidFill>
                    <a:srgbClr val="ffffff"/>
                  </a:solidFill>
                </a:uFill>
                <a:latin typeface="Calibri"/>
              </a:rPr>
              <a:t>&lt;numero&gt;</a:t>
            </a:fld>
            <a:endParaRPr b="0" lang="cs-CZ" sz="14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png"/><Relationship Id="rId3"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 name="TextShape 1"/>
          <p:cNvSpPr txBox="1"/>
          <p:nvPr/>
        </p:nvSpPr>
        <p:spPr>
          <a:xfrm>
            <a:off x="457200" y="274680"/>
            <a:ext cx="8229240" cy="1142640"/>
          </a:xfrm>
          <a:prstGeom prst="rect">
            <a:avLst/>
          </a:prstGeom>
          <a:noFill/>
          <a:ln>
            <a:noFill/>
          </a:ln>
        </p:spPr>
        <p:txBody>
          <a:bodyPr anchor="ctr"/>
          <a:p>
            <a:endParaRPr b="0" lang="it-IT" sz="1800" spc="-1" strike="noStrike">
              <a:solidFill>
                <a:srgbClr val="000000"/>
              </a:solidFill>
              <a:uFill>
                <a:solidFill>
                  <a:srgbClr val="ffffff"/>
                </a:solidFill>
              </a:uFill>
              <a:latin typeface="Calibri"/>
            </a:endParaRPr>
          </a:p>
        </p:txBody>
      </p:sp>
      <p:pic>
        <p:nvPicPr>
          <p:cNvPr id="40" name="Picture 2" descr=""/>
          <p:cNvPicPr/>
          <p:nvPr/>
        </p:nvPicPr>
        <p:blipFill>
          <a:blip r:embed="rId1"/>
          <a:stretch/>
        </p:blipFill>
        <p:spPr>
          <a:xfrm>
            <a:off x="107640" y="116640"/>
            <a:ext cx="8928720" cy="6624360"/>
          </a:xfrm>
          <a:prstGeom prst="rect">
            <a:avLst/>
          </a:prstGeom>
          <a:ln>
            <a:noFill/>
          </a:ln>
          <a:effectLst>
            <a:softEdge rad="112500"/>
          </a:effectLst>
        </p:spPr>
      </p:pic>
      <p:sp>
        <p:nvSpPr>
          <p:cNvPr id="41" name="CustomShape 2"/>
          <p:cNvSpPr/>
          <p:nvPr/>
        </p:nvSpPr>
        <p:spPr>
          <a:xfrm>
            <a:off x="1331640" y="1268640"/>
            <a:ext cx="6192360" cy="699840"/>
          </a:xfrm>
          <a:prstGeom prst="rect">
            <a:avLst/>
          </a:prstGeom>
          <a:noFill/>
          <a:ln>
            <a:noFill/>
          </a:ln>
        </p:spPr>
        <p:style>
          <a:lnRef idx="0"/>
          <a:fillRef idx="0"/>
          <a:effectRef idx="0"/>
          <a:fontRef idx="minor"/>
        </p:style>
        <p:txBody>
          <a:bodyPr lIns="90000" rIns="90000" tIns="45000" bIns="45000"/>
          <a:p>
            <a:pPr algn="ctr">
              <a:lnSpc>
                <a:spcPct val="100000"/>
              </a:lnSpc>
            </a:pPr>
            <a:r>
              <a:rPr b="1" lang="cs-CZ" sz="4000" spc="-1" strike="noStrike">
                <a:solidFill>
                  <a:srgbClr val="000000"/>
                </a:solidFill>
                <a:uFill>
                  <a:solidFill>
                    <a:srgbClr val="ffffff"/>
                  </a:solidFill>
                </a:uFill>
                <a:latin typeface="Calibri"/>
              </a:rPr>
              <a:t>AMERIGO VESPUCCI</a:t>
            </a:r>
            <a:endParaRPr b="0" lang="cs-CZ" sz="1800" spc="-1" strike="noStrike">
              <a:solidFill>
                <a:srgbClr val="000000"/>
              </a:solidFill>
              <a:uFill>
                <a:solidFill>
                  <a:srgbClr val="ffffff"/>
                </a:solidFill>
              </a:uFill>
              <a:latin typeface="Arial"/>
            </a:endParaRPr>
          </a:p>
        </p:txBody>
      </p:sp>
      <p:sp>
        <p:nvSpPr>
          <p:cNvPr id="42" name="CustomShape 3"/>
          <p:cNvSpPr/>
          <p:nvPr/>
        </p:nvSpPr>
        <p:spPr>
          <a:xfrm>
            <a:off x="3060000" y="2133000"/>
            <a:ext cx="2736000" cy="1551960"/>
          </a:xfrm>
          <a:prstGeom prst="rect">
            <a:avLst/>
          </a:prstGeom>
          <a:noFill/>
          <a:ln>
            <a:noFill/>
          </a:ln>
        </p:spPr>
        <p:style>
          <a:lnRef idx="0"/>
          <a:fillRef idx="0"/>
          <a:effectRef idx="0"/>
          <a:fontRef idx="minor"/>
        </p:style>
        <p:txBody>
          <a:bodyPr lIns="90000" rIns="90000" tIns="45000" bIns="45000"/>
          <a:p>
            <a:pPr algn="ctr">
              <a:lnSpc>
                <a:spcPct val="100000"/>
              </a:lnSpc>
            </a:pPr>
            <a:r>
              <a:rPr b="1" lang="cs-CZ" sz="3200" spc="-1" strike="noStrike">
                <a:solidFill>
                  <a:srgbClr val="000000"/>
                </a:solidFill>
                <a:uFill>
                  <a:solidFill>
                    <a:srgbClr val="ffffff"/>
                  </a:solidFill>
                </a:uFill>
                <a:latin typeface="Calibri"/>
              </a:rPr>
              <a:t>(1454 - 1512)</a:t>
            </a:r>
            <a:endParaRPr b="0" lang="cs-CZ" sz="1800" spc="-1" strike="noStrike">
              <a:solidFill>
                <a:srgbClr val="000000"/>
              </a:solidFill>
              <a:uFill>
                <a:solidFill>
                  <a:srgbClr val="ffffff"/>
                </a:solidFill>
              </a:uFill>
              <a:latin typeface="Arial"/>
            </a:endParaRPr>
          </a:p>
          <a:p>
            <a:pPr algn="ctr">
              <a:lnSpc>
                <a:spcPct val="100000"/>
              </a:lnSpc>
            </a:pPr>
            <a:endParaRPr b="0" lang="cs-CZ" sz="1800" spc="-1" strike="noStrike">
              <a:solidFill>
                <a:srgbClr val="000000"/>
              </a:solidFill>
              <a:uFill>
                <a:solidFill>
                  <a:srgbClr val="ffffff"/>
                </a:solidFill>
              </a:uFill>
              <a:latin typeface="Arial"/>
            </a:endParaRPr>
          </a:p>
        </p:txBody>
      </p:sp>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 name="TextShape 1"/>
          <p:cNvSpPr txBox="1"/>
          <p:nvPr/>
        </p:nvSpPr>
        <p:spPr>
          <a:xfrm>
            <a:off x="457200" y="274680"/>
            <a:ext cx="8229240" cy="849600"/>
          </a:xfrm>
          <a:prstGeom prst="rect">
            <a:avLst/>
          </a:prstGeom>
          <a:noFill/>
          <a:ln>
            <a:noFill/>
          </a:ln>
        </p:spPr>
        <p:txBody>
          <a:bodyPr anchor="ctr"/>
          <a:p>
            <a:pPr algn="ctr">
              <a:lnSpc>
                <a:spcPct val="100000"/>
              </a:lnSpc>
            </a:pPr>
            <a:r>
              <a:rPr b="1" lang="it-IT" sz="2000" spc="-1" strike="noStrike">
                <a:solidFill>
                  <a:srgbClr val="000000"/>
                </a:solidFill>
                <a:uFill>
                  <a:solidFill>
                    <a:srgbClr val="ffffff"/>
                  </a:solidFill>
                </a:uFill>
                <a:latin typeface="Calibri"/>
              </a:rPr>
              <a:t>Secondo trasferimento a Siviglia</a:t>
            </a:r>
            <a:r>
              <a:rPr b="1" lang="it-IT" sz="2000" spc="-1" strike="noStrike">
                <a:solidFill>
                  <a:srgbClr val="000000"/>
                </a:solidFill>
                <a:uFill>
                  <a:solidFill>
                    <a:srgbClr val="ffffff"/>
                  </a:solidFill>
                </a:uFill>
                <a:latin typeface="Calibri"/>
              </a:rPr>
              <a:t>
</a:t>
            </a:r>
            <a:endParaRPr b="0" lang="it-IT" sz="1800" spc="-1" strike="noStrike">
              <a:solidFill>
                <a:srgbClr val="000000"/>
              </a:solidFill>
              <a:uFill>
                <a:solidFill>
                  <a:srgbClr val="ffffff"/>
                </a:solidFill>
              </a:uFill>
              <a:latin typeface="Calibri"/>
            </a:endParaRPr>
          </a:p>
        </p:txBody>
      </p:sp>
      <p:sp>
        <p:nvSpPr>
          <p:cNvPr id="69" name="TextShape 2"/>
          <p:cNvSpPr txBox="1"/>
          <p:nvPr/>
        </p:nvSpPr>
        <p:spPr>
          <a:xfrm>
            <a:off x="457200" y="1052640"/>
            <a:ext cx="8229240" cy="3168000"/>
          </a:xfrm>
          <a:prstGeom prst="rect">
            <a:avLst/>
          </a:prstGeom>
          <a:noFill/>
          <a:ln>
            <a:noFill/>
          </a:ln>
        </p:spPr>
        <p:txBody>
          <a:bodyPr/>
          <a:p>
            <a:pPr marL="343080" indent="-342720">
              <a:lnSpc>
                <a:spcPct val="100000"/>
              </a:lnSpc>
              <a:buClr>
                <a:srgbClr val="000000"/>
              </a:buClr>
              <a:buFont typeface="Arial"/>
              <a:buChar char="•"/>
            </a:pPr>
            <a:r>
              <a:rPr b="0" lang="it-IT" sz="2000" spc="-1" strike="noStrike">
                <a:solidFill>
                  <a:srgbClr val="000000"/>
                </a:solidFill>
                <a:uFill>
                  <a:solidFill>
                    <a:srgbClr val="ffffff"/>
                  </a:solidFill>
                </a:uFill>
                <a:latin typeface="Calibri"/>
              </a:rPr>
              <a:t>Nel 1505 Amerigo si trasferisce a Siviglia che nella sua assenza è migliorata e subito viene invitato a corte. La regina Giovanna lo tratta in modo adulatorio, gli offre la cittadinanza e un considerevole finanziamento</a:t>
            </a:r>
            <a:endParaRPr b="0" lang="it-IT"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it-IT" sz="2000" spc="-1" strike="noStrike">
                <a:solidFill>
                  <a:srgbClr val="000000"/>
                </a:solidFill>
                <a:uFill>
                  <a:solidFill>
                    <a:srgbClr val="ffffff"/>
                  </a:solidFill>
                </a:uFill>
                <a:latin typeface="Calibri"/>
              </a:rPr>
              <a:t>Assume un incarico importante come </a:t>
            </a:r>
            <a:r>
              <a:rPr b="0" i="1" lang="it-IT" sz="2000" spc="-1" strike="noStrike">
                <a:solidFill>
                  <a:srgbClr val="000000"/>
                </a:solidFill>
                <a:uFill>
                  <a:solidFill>
                    <a:srgbClr val="ffffff"/>
                  </a:solidFill>
                </a:uFill>
                <a:latin typeface="Calibri"/>
              </a:rPr>
              <a:t>insegnante dei capitani di mare</a:t>
            </a:r>
            <a:r>
              <a:rPr b="0" lang="it-IT" sz="2000" spc="-1" strike="noStrike">
                <a:solidFill>
                  <a:srgbClr val="000000"/>
                </a:solidFill>
                <a:uFill>
                  <a:solidFill>
                    <a:srgbClr val="ffffff"/>
                  </a:solidFill>
                </a:uFill>
                <a:latin typeface="Calibri"/>
              </a:rPr>
              <a:t>; cioè organizza tutto il corso di studi e insegna a cartografare e calcolare la longitudine secondo il metodo che ha inventato</a:t>
            </a:r>
            <a:endParaRPr b="0" lang="it-IT"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it-IT" sz="2000" spc="-1" strike="noStrike">
                <a:solidFill>
                  <a:srgbClr val="000000"/>
                </a:solidFill>
                <a:uFill>
                  <a:solidFill>
                    <a:srgbClr val="ffffff"/>
                  </a:solidFill>
                </a:uFill>
                <a:latin typeface="Calibri"/>
              </a:rPr>
              <a:t>Gli è stata anche affidata la cura della mappa ufficiale della Spagna: deve accudirla, modificarla e dare la copia a chi ne ha diritto</a:t>
            </a:r>
            <a:endParaRPr b="0" lang="it-IT"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it-IT" sz="2000" spc="-1" strike="noStrike">
                <a:solidFill>
                  <a:srgbClr val="000000"/>
                </a:solidFill>
                <a:uFill>
                  <a:solidFill>
                    <a:srgbClr val="ffffff"/>
                  </a:solidFill>
                </a:uFill>
                <a:latin typeface="Calibri"/>
              </a:rPr>
              <a:t>Nel 1510 Amerigo si ammala di peste e muore il 22 febbraio 1512 senza lasciare figli. </a:t>
            </a:r>
            <a:endParaRPr b="0" lang="it-IT" sz="3200" spc="-1" strike="noStrike">
              <a:solidFill>
                <a:srgbClr val="000000"/>
              </a:solidFill>
              <a:uFill>
                <a:solidFill>
                  <a:srgbClr val="ffffff"/>
                </a:solidFill>
              </a:uFill>
              <a:latin typeface="Calibri"/>
            </a:endParaRPr>
          </a:p>
          <a:p>
            <a:pPr>
              <a:lnSpc>
                <a:spcPct val="100000"/>
              </a:lnSpc>
            </a:pPr>
            <a:endParaRPr b="0" lang="it-IT" sz="3200" spc="-1" strike="noStrike">
              <a:solidFill>
                <a:srgbClr val="000000"/>
              </a:solidFill>
              <a:uFill>
                <a:solidFill>
                  <a:srgbClr val="ffffff"/>
                </a:solidFill>
              </a:uFill>
              <a:latin typeface="Calibri"/>
            </a:endParaRPr>
          </a:p>
        </p:txBody>
      </p:sp>
      <p:pic>
        <p:nvPicPr>
          <p:cNvPr id="70" name="Picture 2" descr=""/>
          <p:cNvPicPr/>
          <p:nvPr/>
        </p:nvPicPr>
        <p:blipFill>
          <a:blip r:embed="rId1"/>
          <a:stretch/>
        </p:blipFill>
        <p:spPr>
          <a:xfrm>
            <a:off x="2846520" y="4005000"/>
            <a:ext cx="5333760" cy="2562480"/>
          </a:xfrm>
          <a:prstGeom prst="rect">
            <a:avLst/>
          </a:prstGeom>
          <a:ln>
            <a:noFill/>
          </a:ln>
          <a:effectLst>
            <a:glow rad="228600">
              <a:schemeClr val="accent6">
                <a:satMod val="175000"/>
                <a:alpha val="40000"/>
              </a:schemeClr>
            </a:glow>
            <a:innerShdw blurRad="114300">
              <a:srgbClr val="000000"/>
            </a:innerShdw>
          </a:effectLst>
        </p:spPr>
      </p:pic>
    </p:spTree>
  </p:cSld>
  <p:timing>
    <p:tnLst>
      <p:par>
        <p:cTn id="19" dur="indefinite" restart="never" nodeType="tmRoot">
          <p:childTnLst>
            <p:seq>
              <p:cTn id="20"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1" name="Picture 2" descr=""/>
          <p:cNvPicPr/>
          <p:nvPr/>
        </p:nvPicPr>
        <p:blipFill>
          <a:blip r:embed="rId1"/>
          <a:stretch/>
        </p:blipFill>
        <p:spPr>
          <a:xfrm>
            <a:off x="1601280" y="2963160"/>
            <a:ext cx="5452920" cy="3456000"/>
          </a:xfrm>
          <a:prstGeom prst="rect">
            <a:avLst/>
          </a:prstGeom>
          <a:ln>
            <a:noFill/>
          </a:ln>
        </p:spPr>
      </p:pic>
      <p:sp>
        <p:nvSpPr>
          <p:cNvPr id="72" name="TextShape 1"/>
          <p:cNvSpPr txBox="1"/>
          <p:nvPr/>
        </p:nvSpPr>
        <p:spPr>
          <a:xfrm>
            <a:off x="457200" y="188640"/>
            <a:ext cx="8229240" cy="791640"/>
          </a:xfrm>
          <a:prstGeom prst="rect">
            <a:avLst/>
          </a:prstGeom>
          <a:noFill/>
          <a:ln>
            <a:noFill/>
          </a:ln>
        </p:spPr>
        <p:txBody>
          <a:bodyPr anchor="ctr"/>
          <a:p>
            <a:pPr algn="ctr">
              <a:lnSpc>
                <a:spcPct val="100000"/>
              </a:lnSpc>
            </a:pPr>
            <a:r>
              <a:rPr b="1" lang="it-IT" sz="2000" spc="-1" strike="noStrike">
                <a:solidFill>
                  <a:srgbClr val="000000"/>
                </a:solidFill>
                <a:uFill>
                  <a:solidFill>
                    <a:srgbClr val="ffffff"/>
                  </a:solidFill>
                </a:uFill>
                <a:latin typeface="Calibri"/>
              </a:rPr>
              <a:t>CONCLUSIONE</a:t>
            </a:r>
            <a:endParaRPr b="0" lang="it-IT" sz="1800" spc="-1" strike="noStrike">
              <a:solidFill>
                <a:srgbClr val="000000"/>
              </a:solidFill>
              <a:uFill>
                <a:solidFill>
                  <a:srgbClr val="ffffff"/>
                </a:solidFill>
              </a:uFill>
              <a:latin typeface="Calibri"/>
            </a:endParaRPr>
          </a:p>
        </p:txBody>
      </p:sp>
      <p:sp>
        <p:nvSpPr>
          <p:cNvPr id="73" name="TextShape 2"/>
          <p:cNvSpPr txBox="1"/>
          <p:nvPr/>
        </p:nvSpPr>
        <p:spPr>
          <a:xfrm>
            <a:off x="467640" y="908640"/>
            <a:ext cx="8229240" cy="2304000"/>
          </a:xfrm>
          <a:prstGeom prst="rect">
            <a:avLst/>
          </a:prstGeom>
          <a:noFill/>
          <a:ln>
            <a:noFill/>
          </a:ln>
        </p:spPr>
        <p:txBody>
          <a:bodyPr/>
          <a:p>
            <a:pPr marL="343080" indent="-342720">
              <a:lnSpc>
                <a:spcPct val="100000"/>
              </a:lnSpc>
              <a:buClr>
                <a:srgbClr val="000000"/>
              </a:buClr>
              <a:buFont typeface="Arial"/>
              <a:buChar char="•"/>
            </a:pPr>
            <a:r>
              <a:rPr b="0" lang="it-IT" sz="2000" spc="-1" strike="noStrike">
                <a:solidFill>
                  <a:srgbClr val="000000"/>
                </a:solidFill>
                <a:uFill>
                  <a:solidFill>
                    <a:srgbClr val="ffffff"/>
                  </a:solidFill>
                </a:uFill>
                <a:latin typeface="Calibri"/>
              </a:rPr>
              <a:t>C. Colombo ha scoperto il Mondo Nuovo ma Amerigo come primo ha intuito che le terre visitate non possono essere Asia; non si è mai chiamato lo scopritore delle nuove terre, nemmeno ha chiesto di chiamarle con il suo nome. Non ha mai nemmeno ricevuto alcuna remunerazione per le scoperte compiute e non l'ha mai chiesta</a:t>
            </a:r>
            <a:endParaRPr b="0" lang="it-IT"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it-IT" sz="2000" spc="-1" strike="noStrike">
                <a:solidFill>
                  <a:srgbClr val="000000"/>
                </a:solidFill>
                <a:uFill>
                  <a:solidFill>
                    <a:srgbClr val="ffffff"/>
                  </a:solidFill>
                </a:uFill>
                <a:latin typeface="Calibri"/>
              </a:rPr>
              <a:t>Vespucci in tutti i suoi viaggi non cercava oro e ricchezze: desiderava mettere in pratica i suoi studi teorici, soddisfare la sua curiosità scientifica e apprendere l’arte della navigazione</a:t>
            </a:r>
            <a:endParaRPr b="0" lang="it-IT" sz="3200" spc="-1" strike="noStrike">
              <a:solidFill>
                <a:srgbClr val="000000"/>
              </a:solidFill>
              <a:uFill>
                <a:solidFill>
                  <a:srgbClr val="ffffff"/>
                </a:solidFill>
              </a:uFill>
              <a:latin typeface="Calibri"/>
            </a:endParaRPr>
          </a:p>
          <a:p>
            <a:pPr>
              <a:lnSpc>
                <a:spcPct val="100000"/>
              </a:lnSpc>
            </a:pPr>
            <a:r>
              <a:rPr b="0" lang="it-IT" sz="2000" spc="-1" strike="noStrike">
                <a:solidFill>
                  <a:srgbClr val="000000"/>
                </a:solidFill>
                <a:uFill>
                  <a:solidFill>
                    <a:srgbClr val="ffffff"/>
                  </a:solidFill>
                </a:uFill>
                <a:latin typeface="Calibri"/>
              </a:rPr>
              <a:t>Grazie a lui la gente dell’epoca ebbe descrizioni dettagliate del nuovo </a:t>
            </a:r>
            <a:r>
              <a:rPr b="0" lang="it-IT" sz="2000" spc="-1" strike="noStrike">
                <a:solidFill>
                  <a:srgbClr val="000000"/>
                </a:solidFill>
                <a:uFill>
                  <a:solidFill>
                    <a:srgbClr val="ffffff"/>
                  </a:solidFill>
                </a:uFill>
                <a:latin typeface="Calibri"/>
              </a:rPr>
              <a:t>mondo </a:t>
            </a:r>
            <a:r>
              <a:rPr b="0" lang="it-IT" sz="2000" spc="-1" strike="noStrike">
                <a:solidFill>
                  <a:srgbClr val="000000"/>
                </a:solidFill>
                <a:uFill>
                  <a:solidFill>
                    <a:srgbClr val="ffffff"/>
                  </a:solidFill>
                </a:uFill>
                <a:latin typeface="Calibri"/>
              </a:rPr>
              <a:t>attraverso le sue epistole</a:t>
            </a:r>
            <a:endParaRPr b="0" lang="it-IT" sz="3200" spc="-1" strike="noStrike">
              <a:solidFill>
                <a:srgbClr val="000000"/>
              </a:solidFill>
              <a:uFill>
                <a:solidFill>
                  <a:srgbClr val="ffffff"/>
                </a:solidFill>
              </a:uFill>
              <a:latin typeface="Calibri"/>
            </a:endParaRPr>
          </a:p>
          <a:p>
            <a:pPr>
              <a:lnSpc>
                <a:spcPct val="100000"/>
              </a:lnSpc>
            </a:pPr>
            <a:endParaRPr b="0" lang="it-IT" sz="3200" spc="-1" strike="noStrike">
              <a:solidFill>
                <a:srgbClr val="000000"/>
              </a:solidFill>
              <a:uFill>
                <a:solidFill>
                  <a:srgbClr val="ffffff"/>
                </a:solidFill>
              </a:uFill>
              <a:latin typeface="Calibri"/>
            </a:endParaRPr>
          </a:p>
          <a:p>
            <a:pPr>
              <a:lnSpc>
                <a:spcPct val="100000"/>
              </a:lnSpc>
            </a:pPr>
            <a:endParaRPr b="0" lang="it-IT" sz="3200" spc="-1" strike="noStrike">
              <a:solidFill>
                <a:srgbClr val="000000"/>
              </a:solidFill>
              <a:uFill>
                <a:solidFill>
                  <a:srgbClr val="ffffff"/>
                </a:solidFill>
              </a:uFill>
              <a:latin typeface="Calibri"/>
            </a:endParaRPr>
          </a:p>
          <a:p>
            <a:pPr>
              <a:lnSpc>
                <a:spcPct val="100000"/>
              </a:lnSpc>
            </a:pPr>
            <a:endParaRPr b="0" lang="it-IT" sz="3200" spc="-1" strike="noStrike">
              <a:solidFill>
                <a:srgbClr val="000000"/>
              </a:solidFill>
              <a:uFill>
                <a:solidFill>
                  <a:srgbClr val="ffffff"/>
                </a:solidFill>
              </a:uFill>
              <a:latin typeface="Calibri"/>
            </a:endParaRPr>
          </a:p>
          <a:p>
            <a:pPr>
              <a:lnSpc>
                <a:spcPct val="100000"/>
              </a:lnSpc>
            </a:pPr>
            <a:endParaRPr b="0" lang="it-IT" sz="3200" spc="-1" strike="noStrike">
              <a:solidFill>
                <a:srgbClr val="000000"/>
              </a:solidFill>
              <a:uFill>
                <a:solidFill>
                  <a:srgbClr val="ffffff"/>
                </a:solidFill>
              </a:uFill>
              <a:latin typeface="Calibri"/>
            </a:endParaRPr>
          </a:p>
          <a:p>
            <a:pPr>
              <a:lnSpc>
                <a:spcPct val="100000"/>
              </a:lnSpc>
            </a:pPr>
            <a:endParaRPr b="0" lang="it-IT" sz="3200" spc="-1" strike="noStrike">
              <a:solidFill>
                <a:srgbClr val="000000"/>
              </a:solidFill>
              <a:uFill>
                <a:solidFill>
                  <a:srgbClr val="ffffff"/>
                </a:solidFill>
              </a:uFill>
              <a:latin typeface="Calibri"/>
            </a:endParaRPr>
          </a:p>
          <a:p>
            <a:pPr>
              <a:lnSpc>
                <a:spcPct val="100000"/>
              </a:lnSpc>
            </a:pPr>
            <a:endParaRPr b="0" lang="it-IT" sz="3200" spc="-1" strike="noStrike">
              <a:solidFill>
                <a:srgbClr val="000000"/>
              </a:solidFill>
              <a:uFill>
                <a:solidFill>
                  <a:srgbClr val="ffffff"/>
                </a:solidFill>
              </a:uFill>
              <a:latin typeface="Calibri"/>
            </a:endParaRPr>
          </a:p>
        </p:txBody>
      </p:sp>
      <p:sp>
        <p:nvSpPr>
          <p:cNvPr id="74" name="CustomShape 3"/>
          <p:cNvSpPr/>
          <p:nvPr/>
        </p:nvSpPr>
        <p:spPr>
          <a:xfrm>
            <a:off x="2411640" y="3069000"/>
            <a:ext cx="4032000" cy="455400"/>
          </a:xfrm>
          <a:prstGeom prst="rect">
            <a:avLst/>
          </a:prstGeom>
          <a:noFill/>
          <a:ln>
            <a:noFill/>
          </a:ln>
        </p:spPr>
        <p:style>
          <a:lnRef idx="0"/>
          <a:fillRef idx="0"/>
          <a:effectRef idx="0"/>
          <a:fontRef idx="minor"/>
        </p:style>
        <p:txBody>
          <a:bodyPr lIns="90000" rIns="90000" tIns="45000" bIns="45000"/>
          <a:p>
            <a:pPr algn="ctr">
              <a:lnSpc>
                <a:spcPct val="100000"/>
              </a:lnSpc>
            </a:pPr>
            <a:r>
              <a:rPr b="1" lang="cs-CZ" sz="1200" spc="-1" strike="noStrike">
                <a:solidFill>
                  <a:srgbClr val="000000"/>
                </a:solidFill>
                <a:uFill>
                  <a:solidFill>
                    <a:srgbClr val="ffffff"/>
                  </a:solidFill>
                </a:uFill>
                <a:latin typeface="Calibri"/>
              </a:rPr>
              <a:t>La Nave scuola della Marina Militare</a:t>
            </a:r>
            <a:endParaRPr b="0" lang="cs-CZ" sz="1800" spc="-1" strike="noStrike">
              <a:solidFill>
                <a:srgbClr val="000000"/>
              </a:solidFill>
              <a:uFill>
                <a:solidFill>
                  <a:srgbClr val="ffffff"/>
                </a:solidFill>
              </a:uFill>
              <a:latin typeface="Arial"/>
            </a:endParaRPr>
          </a:p>
          <a:p>
            <a:pPr algn="ctr">
              <a:lnSpc>
                <a:spcPct val="100000"/>
              </a:lnSpc>
            </a:pPr>
            <a:r>
              <a:rPr b="1" lang="cs-CZ" sz="1200" spc="-1" strike="noStrike">
                <a:solidFill>
                  <a:srgbClr val="000000"/>
                </a:solidFill>
                <a:uFill>
                  <a:solidFill>
                    <a:srgbClr val="ffffff"/>
                  </a:solidFill>
                </a:uFill>
                <a:latin typeface="Calibri"/>
              </a:rPr>
              <a:t>Amerigo Vespucci </a:t>
            </a:r>
            <a:endParaRPr b="0" lang="cs-CZ" sz="1800" spc="-1" strike="noStrike">
              <a:solidFill>
                <a:srgbClr val="000000"/>
              </a:solidFill>
              <a:uFill>
                <a:solidFill>
                  <a:srgbClr val="ffffff"/>
                </a:solidFill>
              </a:uFill>
              <a:latin typeface="Arial"/>
            </a:endParaRPr>
          </a:p>
        </p:txBody>
      </p:sp>
    </p:spTree>
  </p:cSld>
  <p:timing>
    <p:tnLst>
      <p:par>
        <p:cTn id="21" dur="indefinite" restart="never" nodeType="tmRoot">
          <p:childTnLst>
            <p:seq>
              <p:cTn id="22"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 name="TextShape 1"/>
          <p:cNvSpPr txBox="1"/>
          <p:nvPr/>
        </p:nvSpPr>
        <p:spPr>
          <a:xfrm>
            <a:off x="457200" y="274680"/>
            <a:ext cx="8229240" cy="1142640"/>
          </a:xfrm>
          <a:prstGeom prst="rect">
            <a:avLst/>
          </a:prstGeom>
          <a:noFill/>
          <a:ln>
            <a:noFill/>
          </a:ln>
        </p:spPr>
        <p:txBody>
          <a:bodyPr anchor="ctr"/>
          <a:p>
            <a:pPr algn="ctr">
              <a:lnSpc>
                <a:spcPct val="100000"/>
              </a:lnSpc>
            </a:pPr>
            <a:r>
              <a:rPr b="1" lang="it-IT" sz="2000" spc="-1" strike="noStrike">
                <a:solidFill>
                  <a:srgbClr val="000000"/>
                </a:solidFill>
                <a:uFill>
                  <a:solidFill>
                    <a:srgbClr val="ffffff"/>
                  </a:solidFill>
                </a:uFill>
                <a:latin typeface="Calibri"/>
              </a:rPr>
              <a:t>Vita di A. Vespucci in Italia</a:t>
            </a:r>
            <a:r>
              <a:rPr b="1" lang="it-IT" sz="2000" spc="-1" strike="noStrike">
                <a:solidFill>
                  <a:srgbClr val="000000"/>
                </a:solidFill>
                <a:uFill>
                  <a:solidFill>
                    <a:srgbClr val="ffffff"/>
                  </a:solidFill>
                </a:uFill>
                <a:latin typeface="Calibri"/>
              </a:rPr>
              <a:t>
</a:t>
            </a:r>
            <a:endParaRPr b="0" lang="it-IT" sz="1800" spc="-1" strike="noStrike">
              <a:solidFill>
                <a:srgbClr val="000000"/>
              </a:solidFill>
              <a:uFill>
                <a:solidFill>
                  <a:srgbClr val="ffffff"/>
                </a:solidFill>
              </a:uFill>
              <a:latin typeface="Calibri"/>
            </a:endParaRPr>
          </a:p>
        </p:txBody>
      </p:sp>
      <p:sp>
        <p:nvSpPr>
          <p:cNvPr id="44" name="TextShape 2"/>
          <p:cNvSpPr txBox="1"/>
          <p:nvPr/>
        </p:nvSpPr>
        <p:spPr>
          <a:xfrm>
            <a:off x="457200" y="1600200"/>
            <a:ext cx="4186440" cy="4525560"/>
          </a:xfrm>
          <a:prstGeom prst="rect">
            <a:avLst/>
          </a:prstGeom>
          <a:noFill/>
          <a:ln>
            <a:noFill/>
          </a:ln>
        </p:spPr>
        <p:txBody>
          <a:bodyPr/>
          <a:p>
            <a:pPr marL="343080" indent="-342720">
              <a:lnSpc>
                <a:spcPct val="100000"/>
              </a:lnSpc>
              <a:buClr>
                <a:srgbClr val="000000"/>
              </a:buClr>
              <a:buFont typeface="Arial"/>
              <a:buChar char="•"/>
            </a:pPr>
            <a:r>
              <a:rPr b="0" lang="it-IT" sz="2000" spc="-1" strike="noStrike">
                <a:solidFill>
                  <a:srgbClr val="000000"/>
                </a:solidFill>
                <a:uFill>
                  <a:solidFill>
                    <a:srgbClr val="ffffff"/>
                  </a:solidFill>
                </a:uFill>
                <a:latin typeface="Calibri"/>
              </a:rPr>
              <a:t>Nato a Firenze nel 1454</a:t>
            </a:r>
            <a:endParaRPr b="0" lang="it-IT"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it-IT" sz="2000" spc="-1" strike="noStrike">
                <a:solidFill>
                  <a:srgbClr val="000000"/>
                </a:solidFill>
                <a:uFill>
                  <a:solidFill>
                    <a:srgbClr val="ffffff"/>
                  </a:solidFill>
                </a:uFill>
                <a:latin typeface="Calibri"/>
              </a:rPr>
              <a:t>La famiglia Vespucci appartiene alla piccola nobiltà fiorentina di campagna </a:t>
            </a:r>
            <a:endParaRPr b="0" lang="it-IT"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it-IT" sz="2000" spc="-1" strike="noStrike">
                <a:solidFill>
                  <a:srgbClr val="000000"/>
                </a:solidFill>
                <a:uFill>
                  <a:solidFill>
                    <a:srgbClr val="ffffff"/>
                  </a:solidFill>
                </a:uFill>
                <a:latin typeface="Calibri"/>
              </a:rPr>
              <a:t>Nella scuola ottiene modesti risultati  - conosce bene la </a:t>
            </a:r>
            <a:r>
              <a:rPr b="0" i="1" lang="it-IT" sz="2000" spc="-1" strike="noStrike">
                <a:solidFill>
                  <a:srgbClr val="000000"/>
                </a:solidFill>
                <a:uFill>
                  <a:solidFill>
                    <a:srgbClr val="ffffff"/>
                  </a:solidFill>
                </a:uFill>
                <a:latin typeface="Calibri"/>
              </a:rPr>
              <a:t>Divina Commedia</a:t>
            </a:r>
            <a:r>
              <a:rPr b="0" lang="it-IT" sz="2000" spc="-1" strike="noStrike">
                <a:solidFill>
                  <a:srgbClr val="000000"/>
                </a:solidFill>
                <a:uFill>
                  <a:solidFill>
                    <a:srgbClr val="ffffff"/>
                  </a:solidFill>
                </a:uFill>
                <a:latin typeface="Calibri"/>
              </a:rPr>
              <a:t>, legge le opere di Plinio o Aristotele</a:t>
            </a:r>
            <a:endParaRPr b="0" lang="it-IT"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it-IT" sz="2000" spc="-1" strike="noStrike">
                <a:solidFill>
                  <a:srgbClr val="000000"/>
                </a:solidFill>
                <a:uFill>
                  <a:solidFill>
                    <a:srgbClr val="ffffff"/>
                  </a:solidFill>
                </a:uFill>
                <a:latin typeface="Calibri"/>
              </a:rPr>
              <a:t>È studente entusiasta di astronomia e geografia</a:t>
            </a:r>
            <a:endParaRPr b="0" lang="it-IT"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it-IT" sz="2000" spc="-1" strike="noStrike">
                <a:solidFill>
                  <a:srgbClr val="000000"/>
                </a:solidFill>
                <a:uFill>
                  <a:solidFill>
                    <a:srgbClr val="ffffff"/>
                  </a:solidFill>
                </a:uFill>
                <a:latin typeface="Calibri"/>
              </a:rPr>
              <a:t>Nel 1478 si sposta a Parigi circa per due anni, dove lavora come segretario dell’ambasciata – impara la lingua francese</a:t>
            </a:r>
            <a:endParaRPr b="0" lang="it-IT"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it-IT" sz="2000" spc="-1" strike="noStrike">
                <a:solidFill>
                  <a:srgbClr val="000000"/>
                </a:solidFill>
                <a:uFill>
                  <a:solidFill>
                    <a:srgbClr val="ffffff"/>
                  </a:solidFill>
                </a:uFill>
                <a:latin typeface="Calibri"/>
              </a:rPr>
              <a:t>Al suo rientro accetta un impiego da Lorenzo di Pierfrancesco de’ Medici come maggiordomo nella tenuta di Cafaggiolo</a:t>
            </a:r>
            <a:endParaRPr b="0" lang="it-IT" sz="3200" spc="-1" strike="noStrike">
              <a:solidFill>
                <a:srgbClr val="000000"/>
              </a:solidFill>
              <a:uFill>
                <a:solidFill>
                  <a:srgbClr val="ffffff"/>
                </a:solidFill>
              </a:uFill>
              <a:latin typeface="Calibri"/>
            </a:endParaRPr>
          </a:p>
        </p:txBody>
      </p:sp>
      <p:pic>
        <p:nvPicPr>
          <p:cNvPr id="45" name="Picture 3" descr=""/>
          <p:cNvPicPr/>
          <p:nvPr/>
        </p:nvPicPr>
        <p:blipFill>
          <a:blip r:embed="rId1"/>
          <a:stretch/>
        </p:blipFill>
        <p:spPr>
          <a:xfrm>
            <a:off x="4955760" y="1484640"/>
            <a:ext cx="3744000" cy="4240440"/>
          </a:xfrm>
          <a:prstGeom prst="rect">
            <a:avLst/>
          </a:prstGeom>
          <a:ln>
            <a:noFill/>
          </a:ln>
        </p:spPr>
      </p:pic>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 name="TextShape 1"/>
          <p:cNvSpPr txBox="1"/>
          <p:nvPr/>
        </p:nvSpPr>
        <p:spPr>
          <a:xfrm>
            <a:off x="457200" y="116640"/>
            <a:ext cx="8229240" cy="935640"/>
          </a:xfrm>
          <a:prstGeom prst="rect">
            <a:avLst/>
          </a:prstGeom>
          <a:noFill/>
          <a:ln>
            <a:noFill/>
          </a:ln>
        </p:spPr>
        <p:txBody>
          <a:bodyPr anchor="ctr"/>
          <a:p>
            <a:pPr algn="ctr">
              <a:lnSpc>
                <a:spcPct val="100000"/>
              </a:lnSpc>
            </a:pPr>
            <a:r>
              <a:rPr b="1" lang="it-IT" sz="2000" spc="-1" strike="noStrike">
                <a:solidFill>
                  <a:srgbClr val="000000"/>
                </a:solidFill>
                <a:uFill>
                  <a:solidFill>
                    <a:srgbClr val="ffffff"/>
                  </a:solidFill>
                </a:uFill>
                <a:latin typeface="Calibri"/>
              </a:rPr>
              <a:t>Trasferimento di A. Vespucci a Siviglia</a:t>
            </a:r>
            <a:endParaRPr b="0" lang="it-IT" sz="1800" spc="-1" strike="noStrike">
              <a:solidFill>
                <a:srgbClr val="000000"/>
              </a:solidFill>
              <a:uFill>
                <a:solidFill>
                  <a:srgbClr val="ffffff"/>
                </a:solidFill>
              </a:uFill>
              <a:latin typeface="Calibri"/>
            </a:endParaRPr>
          </a:p>
        </p:txBody>
      </p:sp>
      <p:sp>
        <p:nvSpPr>
          <p:cNvPr id="47" name="TextShape 2"/>
          <p:cNvSpPr txBox="1"/>
          <p:nvPr/>
        </p:nvSpPr>
        <p:spPr>
          <a:xfrm>
            <a:off x="3204000" y="1268640"/>
            <a:ext cx="5688360" cy="5256360"/>
          </a:xfrm>
          <a:prstGeom prst="rect">
            <a:avLst/>
          </a:prstGeom>
          <a:noFill/>
          <a:ln>
            <a:noFill/>
          </a:ln>
        </p:spPr>
        <p:txBody>
          <a:bodyPr/>
          <a:p>
            <a:pPr marL="343080" indent="-342720">
              <a:lnSpc>
                <a:spcPct val="100000"/>
              </a:lnSpc>
              <a:buClr>
                <a:srgbClr val="000000"/>
              </a:buClr>
              <a:buFont typeface="Arial"/>
              <a:buChar char="•"/>
            </a:pPr>
            <a:r>
              <a:rPr b="0" lang="it-IT" sz="2000" spc="-1" strike="noStrike">
                <a:solidFill>
                  <a:srgbClr val="000000"/>
                </a:solidFill>
                <a:uFill>
                  <a:solidFill>
                    <a:srgbClr val="ffffff"/>
                  </a:solidFill>
                </a:uFill>
                <a:latin typeface="Calibri"/>
              </a:rPr>
              <a:t>Prima di compiere i suoi quaranta anni, Amerigo accetta l’offerta di un nuovo impiego a Siviglia. Aiuta nella grossa azienda Medici / Berardi che si occupa di commercio degli schiavi, ha un cantiere che serve a riparare l'attrezzatura delle navi e un banco finanziario</a:t>
            </a:r>
            <a:endParaRPr b="0" lang="it-IT"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it-IT" sz="2000" spc="-1" strike="noStrike">
                <a:solidFill>
                  <a:srgbClr val="000000"/>
                </a:solidFill>
                <a:uFill>
                  <a:solidFill>
                    <a:srgbClr val="ffffff"/>
                  </a:solidFill>
                </a:uFill>
                <a:latin typeface="Calibri"/>
              </a:rPr>
              <a:t>Amerigo impara come si costruiscono e riparano le navi</a:t>
            </a:r>
            <a:endParaRPr b="0" lang="it-IT"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it-IT" sz="2000" spc="-1" strike="noStrike">
                <a:solidFill>
                  <a:srgbClr val="000000"/>
                </a:solidFill>
                <a:uFill>
                  <a:solidFill>
                    <a:srgbClr val="ffffff"/>
                  </a:solidFill>
                </a:uFill>
                <a:latin typeface="Calibri"/>
              </a:rPr>
              <a:t>Istruisce i clienti su come usare per esempio: bussole, quadranti e sestanti (per stabilire la latitudine), clessidre (orologi a sabbia) e meridiane portatili (orologi solari)</a:t>
            </a:r>
            <a:endParaRPr b="0" lang="it-IT"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it-IT" sz="2000" spc="-1" strike="noStrike">
                <a:solidFill>
                  <a:srgbClr val="000000"/>
                </a:solidFill>
                <a:uFill>
                  <a:solidFill>
                    <a:srgbClr val="ffffff"/>
                  </a:solidFill>
                </a:uFill>
                <a:latin typeface="Calibri"/>
              </a:rPr>
              <a:t>Il traffico degli schiavi diventa il suo profondo interesse – visita paesi come isole Canarie, Capo Verde, Marocco, Etiopia (Africa Nera) ecc.</a:t>
            </a:r>
            <a:endParaRPr b="0" lang="it-IT"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it-IT" sz="2000" spc="-1" strike="noStrike">
                <a:solidFill>
                  <a:srgbClr val="000000"/>
                </a:solidFill>
                <a:uFill>
                  <a:solidFill>
                    <a:srgbClr val="ffffff"/>
                  </a:solidFill>
                </a:uFill>
                <a:latin typeface="Calibri"/>
              </a:rPr>
              <a:t>Impara i rischi del navigare, le manovre delle vele e memorizza gli ordini per la ciurma</a:t>
            </a:r>
            <a:endParaRPr b="0" lang="it-IT"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it-IT" sz="2000" spc="-1" strike="noStrike">
                <a:solidFill>
                  <a:srgbClr val="000000"/>
                </a:solidFill>
                <a:uFill>
                  <a:solidFill>
                    <a:srgbClr val="ffffff"/>
                  </a:solidFill>
                </a:uFill>
                <a:latin typeface="Calibri"/>
              </a:rPr>
              <a:t>Attraverso il suo lavoro conosce Colombo</a:t>
            </a:r>
            <a:endParaRPr b="0" lang="it-IT"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it-IT" sz="2000" spc="-1" strike="noStrike">
                <a:solidFill>
                  <a:srgbClr val="000000"/>
                </a:solidFill>
                <a:uFill>
                  <a:solidFill>
                    <a:srgbClr val="ffffff"/>
                  </a:solidFill>
                </a:uFill>
                <a:latin typeface="Calibri"/>
              </a:rPr>
              <a:t>Nel 1496 Amerigo si ritira dal commercio e decide di dedicarsi ai viaggi di esplorazione</a:t>
            </a:r>
            <a:endParaRPr b="0" lang="it-IT" sz="3200" spc="-1" strike="noStrike">
              <a:solidFill>
                <a:srgbClr val="000000"/>
              </a:solidFill>
              <a:uFill>
                <a:solidFill>
                  <a:srgbClr val="ffffff"/>
                </a:solidFill>
              </a:uFill>
              <a:latin typeface="Calibri"/>
            </a:endParaRPr>
          </a:p>
          <a:p>
            <a:pPr>
              <a:lnSpc>
                <a:spcPct val="100000"/>
              </a:lnSpc>
            </a:pPr>
            <a:endParaRPr b="0" lang="it-IT" sz="3200" spc="-1" strike="noStrike">
              <a:solidFill>
                <a:srgbClr val="000000"/>
              </a:solidFill>
              <a:uFill>
                <a:solidFill>
                  <a:srgbClr val="ffffff"/>
                </a:solidFill>
              </a:uFill>
              <a:latin typeface="Calibri"/>
            </a:endParaRPr>
          </a:p>
        </p:txBody>
      </p:sp>
      <p:pic>
        <p:nvPicPr>
          <p:cNvPr id="48" name="Picture 4" descr=""/>
          <p:cNvPicPr/>
          <p:nvPr/>
        </p:nvPicPr>
        <p:blipFill>
          <a:blip r:embed="rId1"/>
          <a:stretch/>
        </p:blipFill>
        <p:spPr>
          <a:xfrm>
            <a:off x="200160" y="1268640"/>
            <a:ext cx="2914200" cy="5040360"/>
          </a:xfrm>
          <a:prstGeom prst="rect">
            <a:avLst/>
          </a:prstGeom>
          <a:ln>
            <a:noFill/>
          </a:ln>
          <a:effectLst>
            <a:outerShdw algn="br" blurRad="50800" dir="13500000" dist="38100" rotWithShape="0">
              <a:srgbClr val="000000">
                <a:alpha val="40000"/>
              </a:srgbClr>
            </a:outerShdw>
          </a:effectLst>
        </p:spPr>
      </p:pic>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 name="TextShape 1"/>
          <p:cNvSpPr txBox="1"/>
          <p:nvPr/>
        </p:nvSpPr>
        <p:spPr>
          <a:xfrm>
            <a:off x="457200" y="116640"/>
            <a:ext cx="8229240" cy="1007640"/>
          </a:xfrm>
          <a:prstGeom prst="rect">
            <a:avLst/>
          </a:prstGeom>
          <a:noFill/>
          <a:ln>
            <a:noFill/>
          </a:ln>
        </p:spPr>
        <p:txBody>
          <a:bodyPr anchor="ctr"/>
          <a:p>
            <a:pPr algn="ctr">
              <a:lnSpc>
                <a:spcPct val="100000"/>
              </a:lnSpc>
            </a:pPr>
            <a:r>
              <a:rPr b="1" lang="it-IT" sz="2000" spc="-1" strike="noStrike">
                <a:solidFill>
                  <a:srgbClr val="000000"/>
                </a:solidFill>
                <a:uFill>
                  <a:solidFill>
                    <a:srgbClr val="ffffff"/>
                  </a:solidFill>
                </a:uFill>
                <a:latin typeface="Calibri"/>
              </a:rPr>
              <a:t>Primo viaggio di A. Vespucci (maggio 1497 - ottobre 1498)</a:t>
            </a:r>
            <a:endParaRPr b="0" lang="it-IT" sz="1800" spc="-1" strike="noStrike">
              <a:solidFill>
                <a:srgbClr val="000000"/>
              </a:solidFill>
              <a:uFill>
                <a:solidFill>
                  <a:srgbClr val="ffffff"/>
                </a:solidFill>
              </a:uFill>
              <a:latin typeface="Calibri"/>
            </a:endParaRPr>
          </a:p>
        </p:txBody>
      </p:sp>
      <p:sp>
        <p:nvSpPr>
          <p:cNvPr id="50" name="TextShape 2"/>
          <p:cNvSpPr txBox="1"/>
          <p:nvPr/>
        </p:nvSpPr>
        <p:spPr>
          <a:xfrm>
            <a:off x="457200" y="1340640"/>
            <a:ext cx="4978440" cy="5328360"/>
          </a:xfrm>
          <a:prstGeom prst="rect">
            <a:avLst/>
          </a:prstGeom>
          <a:noFill/>
          <a:ln>
            <a:noFill/>
          </a:ln>
        </p:spPr>
        <p:txBody>
          <a:bodyPr/>
          <a:p>
            <a:pPr marL="343080" indent="-342720">
              <a:lnSpc>
                <a:spcPct val="100000"/>
              </a:lnSpc>
              <a:buClr>
                <a:srgbClr val="000000"/>
              </a:buClr>
              <a:buFont typeface="Arial"/>
              <a:buChar char="•"/>
            </a:pPr>
            <a:r>
              <a:rPr b="0" lang="it-IT" sz="2000" spc="-1" strike="noStrike">
                <a:solidFill>
                  <a:srgbClr val="000000"/>
                </a:solidFill>
                <a:uFill>
                  <a:solidFill>
                    <a:srgbClr val="ffffff"/>
                  </a:solidFill>
                </a:uFill>
                <a:latin typeface="Calibri"/>
              </a:rPr>
              <a:t>Nel 1495 il re Ferdinando interviene con un decreto che liberalizza la scoperta delle “Indie”, incoraggiando il popolo della Spagna</a:t>
            </a:r>
            <a:endParaRPr b="0" lang="it-IT"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it-IT" sz="2000" spc="-1" strike="noStrike">
                <a:solidFill>
                  <a:srgbClr val="000000"/>
                </a:solidFill>
                <a:uFill>
                  <a:solidFill>
                    <a:srgbClr val="ffffff"/>
                  </a:solidFill>
                </a:uFill>
                <a:latin typeface="Calibri"/>
              </a:rPr>
              <a:t>Il motivo che spinse gli europei a trovare nuove vie per raggiungere l’India fu l’importanza di trovare spezie, tessuti e pietre preziose</a:t>
            </a:r>
            <a:endParaRPr b="0" lang="it-IT"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it-IT" sz="2000" spc="-1" strike="noStrike">
                <a:solidFill>
                  <a:srgbClr val="000000"/>
                </a:solidFill>
                <a:uFill>
                  <a:solidFill>
                    <a:srgbClr val="ffffff"/>
                  </a:solidFill>
                </a:uFill>
                <a:latin typeface="Calibri"/>
              </a:rPr>
              <a:t>Quattro personaggi, tra i quali compare il nome di Amerigo, si mettono d'accordo e partono il 10 maggio 1497 dal porto di Cadice </a:t>
            </a:r>
            <a:endParaRPr b="0" lang="it-IT"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it-IT" sz="2000" spc="-1" strike="noStrike">
                <a:solidFill>
                  <a:srgbClr val="000000"/>
                </a:solidFill>
                <a:uFill>
                  <a:solidFill>
                    <a:srgbClr val="ffffff"/>
                  </a:solidFill>
                </a:uFill>
                <a:latin typeface="Calibri"/>
              </a:rPr>
              <a:t>Raggiungono le coste del Nuovo Mondo dopo una quarantina di giorni in corrispondenza delle spiagge dell’attuale Suriname</a:t>
            </a:r>
            <a:endParaRPr b="0" lang="it-IT"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it-IT" sz="2000" spc="-1" strike="noStrike">
                <a:solidFill>
                  <a:srgbClr val="000000"/>
                </a:solidFill>
                <a:uFill>
                  <a:solidFill>
                    <a:srgbClr val="ffffff"/>
                  </a:solidFill>
                </a:uFill>
                <a:latin typeface="Calibri"/>
              </a:rPr>
              <a:t>Costeggiano le coste del Centro America, in particolare tra la Florida e l´isola di Cuba. La laguna di Maracaibo ricorda a Vespucci Venezia, e per questo motivo la chiama Venezuela</a:t>
            </a:r>
            <a:endParaRPr b="0" lang="it-IT" sz="3200" spc="-1" strike="noStrike">
              <a:solidFill>
                <a:srgbClr val="000000"/>
              </a:solidFill>
              <a:uFill>
                <a:solidFill>
                  <a:srgbClr val="ffffff"/>
                </a:solidFill>
              </a:uFill>
              <a:latin typeface="Calibri"/>
            </a:endParaRPr>
          </a:p>
          <a:p>
            <a:pPr marL="343080" indent="-342720">
              <a:lnSpc>
                <a:spcPct val="100000"/>
              </a:lnSpc>
              <a:buClr>
                <a:srgbClr val="c00000"/>
              </a:buClr>
              <a:buFont typeface="Arial"/>
              <a:buChar char="•"/>
            </a:pPr>
            <a:r>
              <a:rPr b="1" lang="it-IT" sz="2000" spc="-1" strike="noStrike">
                <a:solidFill>
                  <a:srgbClr val="c00000"/>
                </a:solidFill>
                <a:uFill>
                  <a:solidFill>
                    <a:srgbClr val="ffffff"/>
                  </a:solidFill>
                </a:uFill>
                <a:latin typeface="Calibri"/>
              </a:rPr>
              <a:t>Le sue osservazioni le riporta in varie lettere </a:t>
            </a:r>
            <a:r>
              <a:rPr b="0" lang="it-IT" sz="2000" spc="-1" strike="noStrike">
                <a:solidFill>
                  <a:srgbClr val="000000"/>
                </a:solidFill>
                <a:uFill>
                  <a:solidFill>
                    <a:srgbClr val="ffffff"/>
                  </a:solidFill>
                </a:uFill>
                <a:latin typeface="Calibri"/>
              </a:rPr>
              <a:t>(la natura, l'abbigliamento semplice degli indigeni e la loro incredibile resistenza fisica, i loro costumi e abitudini, la loro sana alimentazione, cure ecc.)</a:t>
            </a:r>
            <a:endParaRPr b="0" lang="it-IT"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it-IT" sz="2000" spc="-1" strike="noStrike">
                <a:solidFill>
                  <a:srgbClr val="000000"/>
                </a:solidFill>
                <a:uFill>
                  <a:solidFill>
                    <a:srgbClr val="ffffff"/>
                  </a:solidFill>
                </a:uFill>
                <a:latin typeface="Calibri"/>
              </a:rPr>
              <a:t>Gli incontri con i nativi sono quasi sempre pacifici e allegri, a parte delle eccezioni</a:t>
            </a:r>
            <a:endParaRPr b="0" lang="it-IT"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it-IT" sz="2000" spc="-1" strike="noStrike">
                <a:solidFill>
                  <a:srgbClr val="000000"/>
                </a:solidFill>
                <a:uFill>
                  <a:solidFill>
                    <a:srgbClr val="ffffff"/>
                  </a:solidFill>
                </a:uFill>
                <a:latin typeface="Calibri"/>
              </a:rPr>
              <a:t>A Cadice ritornano il 15 ottobre 1498 e nello stesso anno Amerigo si trasferisce a Lisbona</a:t>
            </a:r>
            <a:endParaRPr b="0" lang="it-IT" sz="3200" spc="-1" strike="noStrike">
              <a:solidFill>
                <a:srgbClr val="000000"/>
              </a:solidFill>
              <a:uFill>
                <a:solidFill>
                  <a:srgbClr val="ffffff"/>
                </a:solidFill>
              </a:uFill>
              <a:latin typeface="Calibri"/>
            </a:endParaRPr>
          </a:p>
        </p:txBody>
      </p:sp>
      <p:pic>
        <p:nvPicPr>
          <p:cNvPr id="51" name="Picture 2" descr=""/>
          <p:cNvPicPr/>
          <p:nvPr/>
        </p:nvPicPr>
        <p:blipFill>
          <a:blip r:embed="rId1"/>
          <a:stretch/>
        </p:blipFill>
        <p:spPr>
          <a:xfrm>
            <a:off x="5436000" y="1917000"/>
            <a:ext cx="3563640" cy="3240000"/>
          </a:xfrm>
          <a:prstGeom prst="rect">
            <a:avLst/>
          </a:prstGeom>
          <a:ln>
            <a:noFill/>
          </a:ln>
          <a:effectLst>
            <a:innerShdw blurRad="63500" dir="18900000" dist="50800">
              <a:srgbClr val="000000">
                <a:alpha val="50000"/>
              </a:srgbClr>
            </a:innerShdw>
          </a:effectLst>
          <a:scene3d>
            <a:camera prst="isometricOffAxis2Left"/>
            <a:lightRig dir="t" rig="threePt"/>
          </a:scene3d>
        </p:spPr>
      </p:pic>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 name="TextShape 1"/>
          <p:cNvSpPr txBox="1"/>
          <p:nvPr/>
        </p:nvSpPr>
        <p:spPr>
          <a:xfrm>
            <a:off x="457200" y="188640"/>
            <a:ext cx="8229240" cy="935640"/>
          </a:xfrm>
          <a:prstGeom prst="rect">
            <a:avLst/>
          </a:prstGeom>
          <a:noFill/>
          <a:ln>
            <a:noFill/>
          </a:ln>
        </p:spPr>
        <p:txBody>
          <a:bodyPr anchor="ctr"/>
          <a:p>
            <a:pPr algn="ctr">
              <a:lnSpc>
                <a:spcPct val="100000"/>
              </a:lnSpc>
            </a:pPr>
            <a:r>
              <a:rPr b="1" lang="it-IT" sz="2000" spc="-1" strike="noStrike">
                <a:solidFill>
                  <a:srgbClr val="000000"/>
                </a:solidFill>
                <a:uFill>
                  <a:solidFill>
                    <a:srgbClr val="ffffff"/>
                  </a:solidFill>
                </a:uFill>
                <a:latin typeface="Calibri"/>
              </a:rPr>
              <a:t>Secondo viaggio di A. Vespucci (maggio 1499 – febbraio 1500)</a:t>
            </a:r>
            <a:endParaRPr b="0" lang="it-IT" sz="1800" spc="-1" strike="noStrike">
              <a:solidFill>
                <a:srgbClr val="000000"/>
              </a:solidFill>
              <a:uFill>
                <a:solidFill>
                  <a:srgbClr val="ffffff"/>
                </a:solidFill>
              </a:uFill>
              <a:latin typeface="Calibri"/>
            </a:endParaRPr>
          </a:p>
        </p:txBody>
      </p:sp>
      <p:sp>
        <p:nvSpPr>
          <p:cNvPr id="53" name="TextShape 2"/>
          <p:cNvSpPr txBox="1"/>
          <p:nvPr/>
        </p:nvSpPr>
        <p:spPr>
          <a:xfrm>
            <a:off x="539640" y="908640"/>
            <a:ext cx="5400360" cy="5832360"/>
          </a:xfrm>
          <a:prstGeom prst="rect">
            <a:avLst/>
          </a:prstGeom>
          <a:noFill/>
          <a:ln>
            <a:noFill/>
          </a:ln>
        </p:spPr>
        <p:txBody>
          <a:bodyPr/>
          <a:p>
            <a:pPr>
              <a:lnSpc>
                <a:spcPct val="100000"/>
              </a:lnSpc>
            </a:pPr>
            <a:endParaRPr b="0" lang="it-IT"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it-IT" sz="2600" spc="-1" strike="noStrike">
                <a:solidFill>
                  <a:srgbClr val="000000"/>
                </a:solidFill>
                <a:uFill>
                  <a:solidFill>
                    <a:srgbClr val="ffffff"/>
                  </a:solidFill>
                </a:uFill>
                <a:latin typeface="Calibri"/>
              </a:rPr>
              <a:t>A tre esperti di mare, </a:t>
            </a:r>
            <a:r>
              <a:rPr b="0" i="1" lang="it-IT" sz="2600" spc="-1" strike="noStrike">
                <a:solidFill>
                  <a:srgbClr val="000000"/>
                </a:solidFill>
                <a:uFill>
                  <a:solidFill>
                    <a:srgbClr val="ffffff"/>
                  </a:solidFill>
                </a:uFill>
                <a:latin typeface="Calibri"/>
              </a:rPr>
              <a:t>Juan de La Cosa</a:t>
            </a:r>
            <a:r>
              <a:rPr b="0" lang="it-IT" sz="2600" spc="-1" strike="noStrike">
                <a:solidFill>
                  <a:srgbClr val="000000"/>
                </a:solidFill>
                <a:uFill>
                  <a:solidFill>
                    <a:srgbClr val="ffffff"/>
                  </a:solidFill>
                </a:uFill>
                <a:latin typeface="Calibri"/>
              </a:rPr>
              <a:t>, </a:t>
            </a:r>
            <a:r>
              <a:rPr b="0" i="1" lang="it-IT" sz="2600" spc="-1" strike="noStrike">
                <a:solidFill>
                  <a:srgbClr val="000000"/>
                </a:solidFill>
                <a:uFill>
                  <a:solidFill>
                    <a:srgbClr val="ffffff"/>
                  </a:solidFill>
                </a:uFill>
                <a:latin typeface="Calibri"/>
              </a:rPr>
              <a:t>Alonso de Ojeda </a:t>
            </a:r>
            <a:r>
              <a:rPr b="0" lang="it-IT" sz="2600" spc="-1" strike="noStrike">
                <a:solidFill>
                  <a:srgbClr val="000000"/>
                </a:solidFill>
                <a:uFill>
                  <a:solidFill>
                    <a:srgbClr val="ffffff"/>
                  </a:solidFill>
                </a:uFill>
                <a:latin typeface="Calibri"/>
              </a:rPr>
              <a:t>e </a:t>
            </a:r>
            <a:r>
              <a:rPr b="0" i="1" lang="it-IT" sz="2600" spc="-1" strike="noStrike">
                <a:solidFill>
                  <a:srgbClr val="000000"/>
                </a:solidFill>
                <a:uFill>
                  <a:solidFill>
                    <a:srgbClr val="ffffff"/>
                  </a:solidFill>
                </a:uFill>
                <a:latin typeface="Calibri"/>
              </a:rPr>
              <a:t>Amerigo Vespucci,  </a:t>
            </a:r>
            <a:r>
              <a:rPr b="0" lang="it-IT" sz="2600" spc="-1" strike="noStrike">
                <a:solidFill>
                  <a:srgbClr val="000000"/>
                </a:solidFill>
                <a:uFill>
                  <a:solidFill>
                    <a:srgbClr val="ffffff"/>
                  </a:solidFill>
                </a:uFill>
                <a:latin typeface="Calibri"/>
              </a:rPr>
              <a:t>viene affidato il compito di imbarcarsi per un </a:t>
            </a:r>
            <a:r>
              <a:rPr b="1" lang="it-IT" sz="2600" spc="-1" strike="noStrike">
                <a:solidFill>
                  <a:srgbClr val="000000"/>
                </a:solidFill>
                <a:uFill>
                  <a:solidFill>
                    <a:srgbClr val="ffffff"/>
                  </a:solidFill>
                </a:uFill>
                <a:latin typeface="Calibri"/>
              </a:rPr>
              <a:t>viaggio di esplorazione e studio delle lontane terre</a:t>
            </a:r>
            <a:endParaRPr b="0" lang="it-IT"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it-IT" sz="2600" spc="-1" strike="noStrike">
                <a:solidFill>
                  <a:srgbClr val="000000"/>
                </a:solidFill>
                <a:uFill>
                  <a:solidFill>
                    <a:srgbClr val="ffffff"/>
                  </a:solidFill>
                </a:uFill>
                <a:latin typeface="Calibri"/>
              </a:rPr>
              <a:t>La flotta parte nel maggio 1499 e mentre costeggiano l’Africa, Vespucci e de La Cosa decidono di abbandonare Alonso de Ojeda e proseguono verso le isole di Capo Verde e alla fine di giugno raggiungono l´Equatore</a:t>
            </a:r>
            <a:endParaRPr b="0" lang="it-IT"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it-IT" sz="2600" spc="-1" strike="noStrike">
                <a:solidFill>
                  <a:srgbClr val="000000"/>
                </a:solidFill>
                <a:uFill>
                  <a:solidFill>
                    <a:srgbClr val="ffffff"/>
                  </a:solidFill>
                </a:uFill>
                <a:latin typeface="Calibri"/>
              </a:rPr>
              <a:t>Amerigo si mette a cartografare e a esaminare il cielo notturno ricco di stelle luminose. Fa una </a:t>
            </a:r>
            <a:r>
              <a:rPr b="1" lang="it-IT" sz="2600" spc="-1" strike="noStrike">
                <a:solidFill>
                  <a:srgbClr val="c00000"/>
                </a:solidFill>
                <a:uFill>
                  <a:solidFill>
                    <a:srgbClr val="ffffff"/>
                  </a:solidFill>
                </a:uFill>
                <a:latin typeface="Calibri"/>
              </a:rPr>
              <a:t>scoperta straordinaria riguardo alla misurazione della longitudine</a:t>
            </a:r>
            <a:r>
              <a:rPr b="0" lang="it-IT" sz="2600" spc="-1" strike="noStrike">
                <a:solidFill>
                  <a:srgbClr val="000000"/>
                </a:solidFill>
                <a:uFill>
                  <a:solidFill>
                    <a:srgbClr val="ffffff"/>
                  </a:solidFill>
                </a:uFill>
                <a:latin typeface="Calibri"/>
              </a:rPr>
              <a:t>. Questo nuovo metodo diventa utilissimo per la navigazione e la geografia</a:t>
            </a:r>
            <a:endParaRPr b="0" lang="it-IT"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it-IT" sz="2600" spc="-1" strike="noStrike">
                <a:solidFill>
                  <a:srgbClr val="000000"/>
                </a:solidFill>
                <a:uFill>
                  <a:solidFill>
                    <a:srgbClr val="ffffff"/>
                  </a:solidFill>
                </a:uFill>
                <a:latin typeface="Calibri"/>
              </a:rPr>
              <a:t>Individua le stelle che in seguito verranno denominate "La Croce del Sud", che appunto segnalano la direzione sud</a:t>
            </a:r>
            <a:endParaRPr b="0" lang="it-IT"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it-IT" sz="2600" spc="-1" strike="noStrike">
                <a:solidFill>
                  <a:srgbClr val="000000"/>
                </a:solidFill>
                <a:uFill>
                  <a:solidFill>
                    <a:srgbClr val="ffffff"/>
                  </a:solidFill>
                </a:uFill>
                <a:latin typeface="Calibri"/>
              </a:rPr>
              <a:t>Gli indigeni cambiano il loro atteggiamento e impediscono lo sbarco degli stranieri</a:t>
            </a:r>
            <a:endParaRPr b="0" lang="it-IT"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it-IT" sz="2600" spc="-1" strike="noStrike">
                <a:solidFill>
                  <a:srgbClr val="000000"/>
                </a:solidFill>
                <a:uFill>
                  <a:solidFill>
                    <a:srgbClr val="ffffff"/>
                  </a:solidFill>
                </a:uFill>
                <a:latin typeface="Calibri"/>
              </a:rPr>
              <a:t>Proseguendo verso sud scoprono per primi la foce del Rio delle Amazzoni</a:t>
            </a:r>
            <a:endParaRPr b="0" lang="it-IT"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it-IT" sz="2600" spc="-1" strike="noStrike">
                <a:solidFill>
                  <a:srgbClr val="000000"/>
                </a:solidFill>
                <a:uFill>
                  <a:solidFill>
                    <a:srgbClr val="ffffff"/>
                  </a:solidFill>
                </a:uFill>
                <a:latin typeface="Calibri"/>
              </a:rPr>
              <a:t>Appena rientrato in Andalusia (febbraio 1500), Amerigo è costretto a  mettersi a riposo per curare le febbri malariche </a:t>
            </a:r>
            <a:endParaRPr b="0" lang="it-IT"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it-IT" sz="2600" spc="-1" strike="noStrike">
                <a:solidFill>
                  <a:srgbClr val="000000"/>
                </a:solidFill>
                <a:uFill>
                  <a:solidFill>
                    <a:srgbClr val="ffffff"/>
                  </a:solidFill>
                </a:uFill>
                <a:latin typeface="Calibri"/>
              </a:rPr>
              <a:t>Amerigo ci lascia </a:t>
            </a:r>
            <a:r>
              <a:rPr b="1" lang="it-IT" sz="2600" spc="-1" strike="noStrike">
                <a:solidFill>
                  <a:srgbClr val="c00000"/>
                </a:solidFill>
                <a:uFill>
                  <a:solidFill>
                    <a:srgbClr val="ffffff"/>
                  </a:solidFill>
                </a:uFill>
                <a:latin typeface="Calibri"/>
              </a:rPr>
              <a:t>numerose descrizioni relative alla fauna e alle popolazioni locali </a:t>
            </a:r>
            <a:endParaRPr b="0" lang="it-IT"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it-IT" sz="2600" spc="-1" strike="noStrike">
                <a:solidFill>
                  <a:srgbClr val="000000"/>
                </a:solidFill>
                <a:uFill>
                  <a:solidFill>
                    <a:srgbClr val="ffffff"/>
                  </a:solidFill>
                </a:uFill>
                <a:latin typeface="Calibri"/>
              </a:rPr>
              <a:t>Questo secondo viaggio è meno conosciuto; perciò si possono trovare delle varianti contrastanti.</a:t>
            </a:r>
            <a:endParaRPr b="0" lang="it-IT" sz="3200" spc="-1" strike="noStrike">
              <a:solidFill>
                <a:srgbClr val="000000"/>
              </a:solidFill>
              <a:uFill>
                <a:solidFill>
                  <a:srgbClr val="ffffff"/>
                </a:solidFill>
              </a:uFill>
              <a:latin typeface="Calibri"/>
            </a:endParaRPr>
          </a:p>
        </p:txBody>
      </p:sp>
      <p:pic>
        <p:nvPicPr>
          <p:cNvPr id="54" name="Picture 3" descr=""/>
          <p:cNvPicPr/>
          <p:nvPr/>
        </p:nvPicPr>
        <p:blipFill>
          <a:blip r:embed="rId1"/>
          <a:stretch/>
        </p:blipFill>
        <p:spPr>
          <a:xfrm>
            <a:off x="6101640" y="1268640"/>
            <a:ext cx="2742840" cy="4496760"/>
          </a:xfrm>
          <a:prstGeom prst="rect">
            <a:avLst/>
          </a:prstGeom>
          <a:ln>
            <a:noFill/>
          </a:ln>
          <a:effectLst>
            <a:innerShdw blurRad="63500" dir="18900000" dist="50800">
              <a:srgbClr val="000000">
                <a:alpha val="50000"/>
              </a:srgbClr>
            </a:innerShdw>
          </a:effectLst>
        </p:spPr>
      </p:pic>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 name="TextShape 1"/>
          <p:cNvSpPr txBox="1"/>
          <p:nvPr/>
        </p:nvSpPr>
        <p:spPr>
          <a:xfrm>
            <a:off x="457200" y="188640"/>
            <a:ext cx="8229240" cy="647640"/>
          </a:xfrm>
          <a:prstGeom prst="rect">
            <a:avLst/>
          </a:prstGeom>
          <a:noFill/>
          <a:ln>
            <a:noFill/>
          </a:ln>
        </p:spPr>
        <p:txBody>
          <a:bodyPr anchor="ctr"/>
          <a:p>
            <a:pPr algn="ctr">
              <a:lnSpc>
                <a:spcPct val="100000"/>
              </a:lnSpc>
            </a:pPr>
            <a:r>
              <a:rPr b="1" lang="it-IT" sz="2000" spc="-1" strike="noStrike">
                <a:solidFill>
                  <a:srgbClr val="000000"/>
                </a:solidFill>
                <a:uFill>
                  <a:solidFill>
                    <a:srgbClr val="ffffff"/>
                  </a:solidFill>
                </a:uFill>
                <a:latin typeface="Calibri"/>
              </a:rPr>
              <a:t>Terzo viaggio di A. Vespucci (1501 – 1502) </a:t>
            </a:r>
            <a:endParaRPr b="0" lang="it-IT" sz="1800" spc="-1" strike="noStrike">
              <a:solidFill>
                <a:srgbClr val="000000"/>
              </a:solidFill>
              <a:uFill>
                <a:solidFill>
                  <a:srgbClr val="ffffff"/>
                </a:solidFill>
              </a:uFill>
              <a:latin typeface="Calibri"/>
            </a:endParaRPr>
          </a:p>
        </p:txBody>
      </p:sp>
      <p:sp>
        <p:nvSpPr>
          <p:cNvPr id="56" name="TextShape 2"/>
          <p:cNvSpPr txBox="1"/>
          <p:nvPr/>
        </p:nvSpPr>
        <p:spPr>
          <a:xfrm>
            <a:off x="467640" y="764640"/>
            <a:ext cx="7992360" cy="3456000"/>
          </a:xfrm>
          <a:prstGeom prst="rect">
            <a:avLst/>
          </a:prstGeom>
          <a:noFill/>
          <a:ln>
            <a:noFill/>
          </a:ln>
        </p:spPr>
        <p:txBody>
          <a:bodyPr/>
          <a:p>
            <a:pPr marL="343080" indent="-342720">
              <a:lnSpc>
                <a:spcPct val="100000"/>
              </a:lnSpc>
              <a:buClr>
                <a:srgbClr val="000000"/>
              </a:buClr>
              <a:buFont typeface="Arial"/>
              <a:buChar char="•"/>
            </a:pPr>
            <a:r>
              <a:rPr b="0" lang="it-IT" sz="1300" spc="-1" strike="noStrike">
                <a:solidFill>
                  <a:srgbClr val="000000"/>
                </a:solidFill>
                <a:uFill>
                  <a:solidFill>
                    <a:srgbClr val="ffffff"/>
                  </a:solidFill>
                </a:uFill>
                <a:latin typeface="Arial"/>
                <a:ea typeface="MS Mincho"/>
              </a:rPr>
              <a:t>Straordinaria richiesta da parte del re del Portogallo di svolgere un viaggio per calcolare la longitudine delle terre scoperte e scoprire se per gli accordi di Tordesillas appartengono al Portogallo o no</a:t>
            </a:r>
            <a:endParaRPr b="0" lang="it-IT"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i="1" lang="it-IT" sz="1300" spc="-1" strike="noStrike" u="sng">
                <a:solidFill>
                  <a:srgbClr val="000000"/>
                </a:solidFill>
                <a:uFill>
                  <a:solidFill>
                    <a:srgbClr val="ffffff"/>
                  </a:solidFill>
                </a:uFill>
                <a:latin typeface="Arial"/>
                <a:ea typeface="MS Mincho"/>
              </a:rPr>
              <a:t>Trattato di Tordesillas: </a:t>
            </a:r>
            <a:r>
              <a:rPr b="0" lang="it-IT" sz="1300" spc="-1" strike="noStrike">
                <a:solidFill>
                  <a:srgbClr val="000000"/>
                </a:solidFill>
                <a:uFill>
                  <a:solidFill>
                    <a:srgbClr val="ffffff"/>
                  </a:solidFill>
                </a:uFill>
                <a:latin typeface="Arial"/>
                <a:ea typeface="MS Mincho"/>
              </a:rPr>
              <a:t>un accordo del 1494  tra la Spagna e il Portogallo sulla divisione delle terre d’Oltreoceano dopo il primo viaggio di Colombo. Questo trattato non teneva conto in alcun modo delle popolazioni indigene che da quel momento subirono conversione, schiavizzazione ed eccidi di massa </a:t>
            </a:r>
            <a:endParaRPr b="0" lang="it-IT"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it-IT" sz="1300" spc="-1" strike="noStrike">
                <a:solidFill>
                  <a:srgbClr val="000000"/>
                </a:solidFill>
                <a:uFill>
                  <a:solidFill>
                    <a:srgbClr val="ffffff"/>
                  </a:solidFill>
                </a:uFill>
                <a:latin typeface="Arial"/>
                <a:ea typeface="MS Mincho"/>
              </a:rPr>
              <a:t>In quell'epoca la misurazione della longitudine è un lavoro complesso da celebrare con un monumento memorabile</a:t>
            </a:r>
            <a:endParaRPr b="0" lang="it-IT"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it-IT" sz="1300" spc="-1" strike="noStrike">
                <a:solidFill>
                  <a:srgbClr val="000000"/>
                </a:solidFill>
                <a:uFill>
                  <a:solidFill>
                    <a:srgbClr val="ffffff"/>
                  </a:solidFill>
                </a:uFill>
                <a:latin typeface="Arial"/>
                <a:ea typeface="MS Mincho"/>
              </a:rPr>
              <a:t>Le tre caravelle con il capitano maggiore Gaspar de Lemos lasciano Lisbona verso la metà del maggio 1501 e per alcuni giorni sostano nelle isole di Capo Verde</a:t>
            </a:r>
            <a:endParaRPr b="0" lang="it-IT"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it-IT" sz="1300" spc="-1" strike="noStrike">
                <a:solidFill>
                  <a:srgbClr val="000000"/>
                </a:solidFill>
                <a:uFill>
                  <a:solidFill>
                    <a:srgbClr val="ffffff"/>
                  </a:solidFill>
                </a:uFill>
                <a:latin typeface="Arial"/>
                <a:ea typeface="MS Mincho"/>
              </a:rPr>
              <a:t>Qui Amerigo conosce  Pedro Alvares Cabral che con le sue navi sta tornando dall’India. Cabral descrive ad Amerigo la fauna, la vegetazione e i popoli indiani. Il suo racconto lo convince ulteriormente che i luoghi che ha visitato non sono asiatici  </a:t>
            </a:r>
            <a:endParaRPr b="0" lang="it-IT"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it-IT" sz="1300" spc="-1" strike="noStrike">
                <a:solidFill>
                  <a:srgbClr val="000000"/>
                </a:solidFill>
                <a:uFill>
                  <a:solidFill>
                    <a:srgbClr val="ffffff"/>
                  </a:solidFill>
                </a:uFill>
                <a:latin typeface="Arial"/>
                <a:ea typeface="MS Mincho"/>
              </a:rPr>
              <a:t>La traversata dell’Oceano diventa piena di pericoli per un'infinita tempesta di quarantaquattro giorni</a:t>
            </a:r>
            <a:endParaRPr b="0" lang="it-IT"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it-IT" sz="1300" spc="-1" strike="noStrike">
                <a:solidFill>
                  <a:srgbClr val="000000"/>
                </a:solidFill>
                <a:uFill>
                  <a:solidFill>
                    <a:srgbClr val="ffffff"/>
                  </a:solidFill>
                </a:uFill>
                <a:latin typeface="Arial"/>
                <a:ea typeface="MS Mincho"/>
              </a:rPr>
              <a:t>Giungono nei pressi delle coste del Brasile e scoprono una baia stupenda, ribattezzata Rio de Janeiro</a:t>
            </a:r>
            <a:endParaRPr b="0" lang="it-IT" sz="3200" spc="-1" strike="noStrike">
              <a:solidFill>
                <a:srgbClr val="000000"/>
              </a:solidFill>
              <a:uFill>
                <a:solidFill>
                  <a:srgbClr val="ffffff"/>
                </a:solidFill>
              </a:uFill>
              <a:latin typeface="Calibri"/>
            </a:endParaRPr>
          </a:p>
          <a:p>
            <a:pPr>
              <a:lnSpc>
                <a:spcPct val="100000"/>
              </a:lnSpc>
            </a:pPr>
            <a:endParaRPr b="0" lang="it-IT" sz="3200" spc="-1" strike="noStrike">
              <a:solidFill>
                <a:srgbClr val="000000"/>
              </a:solidFill>
              <a:uFill>
                <a:solidFill>
                  <a:srgbClr val="ffffff"/>
                </a:solidFill>
              </a:uFill>
              <a:latin typeface="Calibri"/>
            </a:endParaRPr>
          </a:p>
        </p:txBody>
      </p:sp>
      <p:pic>
        <p:nvPicPr>
          <p:cNvPr id="57" name="Picture 3" descr=""/>
          <p:cNvPicPr/>
          <p:nvPr/>
        </p:nvPicPr>
        <p:blipFill>
          <a:blip r:embed="rId1"/>
          <a:stretch/>
        </p:blipFill>
        <p:spPr>
          <a:xfrm>
            <a:off x="1979640" y="4221000"/>
            <a:ext cx="5040360" cy="2520000"/>
          </a:xfrm>
          <a:prstGeom prst="rect">
            <a:avLst/>
          </a:prstGeom>
          <a:ln w="9360">
            <a:solidFill>
              <a:schemeClr val="tx1"/>
            </a:solidFill>
            <a:miter/>
          </a:ln>
          <a:effectLst>
            <a:innerShdw blurRad="114300">
              <a:srgbClr val="000000"/>
            </a:innerShdw>
          </a:effectLst>
        </p:spPr>
      </p:pic>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 name="TextShape 1"/>
          <p:cNvSpPr txBox="1"/>
          <p:nvPr/>
        </p:nvSpPr>
        <p:spPr>
          <a:xfrm>
            <a:off x="457200" y="188640"/>
            <a:ext cx="8229240" cy="791640"/>
          </a:xfrm>
          <a:prstGeom prst="rect">
            <a:avLst/>
          </a:prstGeom>
          <a:noFill/>
          <a:ln>
            <a:noFill/>
          </a:ln>
        </p:spPr>
        <p:txBody>
          <a:bodyPr anchor="ctr"/>
          <a:p>
            <a:pPr algn="ctr">
              <a:lnSpc>
                <a:spcPct val="100000"/>
              </a:lnSpc>
            </a:pPr>
            <a:r>
              <a:rPr b="1" lang="it-IT" sz="2000" spc="-1" strike="noStrike">
                <a:solidFill>
                  <a:srgbClr val="000000"/>
                </a:solidFill>
                <a:uFill>
                  <a:solidFill>
                    <a:srgbClr val="ffffff"/>
                  </a:solidFill>
                </a:uFill>
                <a:latin typeface="Calibri"/>
              </a:rPr>
              <a:t>Terzo viaggio di A. Vespucci (1501 – 1502) </a:t>
            </a:r>
            <a:endParaRPr b="0" lang="it-IT" sz="1800" spc="-1" strike="noStrike">
              <a:solidFill>
                <a:srgbClr val="000000"/>
              </a:solidFill>
              <a:uFill>
                <a:solidFill>
                  <a:srgbClr val="ffffff"/>
                </a:solidFill>
              </a:uFill>
              <a:latin typeface="Calibri"/>
            </a:endParaRPr>
          </a:p>
        </p:txBody>
      </p:sp>
      <p:sp>
        <p:nvSpPr>
          <p:cNvPr id="59" name="TextShape 2"/>
          <p:cNvSpPr txBox="1"/>
          <p:nvPr/>
        </p:nvSpPr>
        <p:spPr>
          <a:xfrm>
            <a:off x="457200" y="1196640"/>
            <a:ext cx="8229240" cy="2808000"/>
          </a:xfrm>
          <a:prstGeom prst="rect">
            <a:avLst/>
          </a:prstGeom>
          <a:noFill/>
          <a:ln>
            <a:noFill/>
          </a:ln>
        </p:spPr>
        <p:txBody>
          <a:bodyPr/>
          <a:p>
            <a:pPr marL="343080" indent="-342720">
              <a:lnSpc>
                <a:spcPct val="100000"/>
              </a:lnSpc>
              <a:buClr>
                <a:srgbClr val="000000"/>
              </a:buClr>
              <a:buFont typeface="Arial"/>
              <a:buChar char="•"/>
            </a:pPr>
            <a:r>
              <a:rPr b="0" lang="it-IT" sz="2000" spc="-1" strike="noStrike">
                <a:solidFill>
                  <a:srgbClr val="000000"/>
                </a:solidFill>
                <a:uFill>
                  <a:solidFill>
                    <a:srgbClr val="ffffff"/>
                  </a:solidFill>
                </a:uFill>
                <a:latin typeface="Arial"/>
                <a:ea typeface="MS Mincho"/>
              </a:rPr>
              <a:t>Continuano verso sud </a:t>
            </a:r>
            <a:r>
              <a:rPr b="0" lang="it-IT" sz="2000" spc="-1" strike="noStrike" u="sng">
                <a:solidFill>
                  <a:srgbClr val="000000"/>
                </a:solidFill>
                <a:uFill>
                  <a:solidFill>
                    <a:srgbClr val="ffffff"/>
                  </a:solidFill>
                </a:uFill>
                <a:latin typeface="Arial"/>
                <a:ea typeface="MS Mincho"/>
              </a:rPr>
              <a:t>sperano di trovare il passaggio verso l’Asia </a:t>
            </a:r>
            <a:r>
              <a:rPr b="0" lang="it-IT" sz="2000" spc="-1" strike="noStrike">
                <a:solidFill>
                  <a:srgbClr val="000000"/>
                </a:solidFill>
                <a:uFill>
                  <a:solidFill>
                    <a:srgbClr val="ffffff"/>
                  </a:solidFill>
                </a:uFill>
                <a:latin typeface="Arial"/>
                <a:ea typeface="MS Mincho"/>
              </a:rPr>
              <a:t>e riescono ad avvicinarsi a piccola distanza dallo stretto che scoprirà il portoghese F. Magellano diciotto anni più tardi </a:t>
            </a:r>
            <a:endParaRPr b="0" lang="it-IT"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it-IT" sz="2000" spc="-1" strike="noStrike">
                <a:solidFill>
                  <a:srgbClr val="000000"/>
                </a:solidFill>
                <a:uFill>
                  <a:solidFill>
                    <a:srgbClr val="ffffff"/>
                  </a:solidFill>
                </a:uFill>
                <a:latin typeface="Arial"/>
                <a:ea typeface="MS Mincho"/>
              </a:rPr>
              <a:t>Le onde sono talmente alte e violente che le navi si trovano in grande pericolo e così qui la spedizione si conclude e prende la direzione verso casa, dove arriverà il 7 settembre 1502 </a:t>
            </a:r>
            <a:endParaRPr b="0" lang="it-IT"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it-IT" sz="2000" spc="-1" strike="noStrike">
                <a:solidFill>
                  <a:srgbClr val="000000"/>
                </a:solidFill>
                <a:uFill>
                  <a:solidFill>
                    <a:srgbClr val="ffffff"/>
                  </a:solidFill>
                </a:uFill>
                <a:latin typeface="Arial"/>
                <a:ea typeface="MS Mincho"/>
              </a:rPr>
              <a:t>Delusione dal comportamento del re Manuel: ha ricevuto una cifra molto modesta per i grandi risultati ottenuti e dopo avergli fatto vedere quello che aveva scritto e annotato, gli era stato imposto di tacere su tutto ciò che sarebbe potuto essere utile per i rivali Spagnoli</a:t>
            </a:r>
            <a:endParaRPr b="0" lang="it-IT"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it-IT" sz="2000" spc="-1" strike="noStrike">
                <a:solidFill>
                  <a:srgbClr val="000000"/>
                </a:solidFill>
                <a:uFill>
                  <a:solidFill>
                    <a:srgbClr val="ffffff"/>
                  </a:solidFill>
                </a:uFill>
                <a:latin typeface="Arial"/>
                <a:ea typeface="MS Mincho"/>
              </a:rPr>
              <a:t>Amerigo scrive di nuovo una lettera al suo amico Lorenzo di Pierfrancesco riportando risultati  e descrizioni del suo terzo viaggio e anche della sua scoperta: </a:t>
            </a:r>
            <a:r>
              <a:rPr b="1" lang="it-IT" sz="2000" spc="-1" strike="noStrike">
                <a:solidFill>
                  <a:srgbClr val="c00000"/>
                </a:solidFill>
                <a:uFill>
                  <a:solidFill>
                    <a:srgbClr val="ffffff"/>
                  </a:solidFill>
                </a:uFill>
                <a:latin typeface="Arial"/>
                <a:ea typeface="MS Mincho"/>
              </a:rPr>
              <a:t>di essere arrivato a una terra nuova</a:t>
            </a:r>
            <a:endParaRPr b="0" lang="it-IT" sz="3200" spc="-1" strike="noStrike">
              <a:solidFill>
                <a:srgbClr val="000000"/>
              </a:solidFill>
              <a:uFill>
                <a:solidFill>
                  <a:srgbClr val="ffffff"/>
                </a:solidFill>
              </a:uFill>
              <a:latin typeface="Calibri"/>
            </a:endParaRPr>
          </a:p>
          <a:p>
            <a:pPr>
              <a:lnSpc>
                <a:spcPct val="100000"/>
              </a:lnSpc>
            </a:pPr>
            <a:endParaRPr b="0" lang="it-IT" sz="3200" spc="-1" strike="noStrike">
              <a:solidFill>
                <a:srgbClr val="000000"/>
              </a:solidFill>
              <a:uFill>
                <a:solidFill>
                  <a:srgbClr val="ffffff"/>
                </a:solidFill>
              </a:uFill>
              <a:latin typeface="Calibri"/>
            </a:endParaRPr>
          </a:p>
        </p:txBody>
      </p:sp>
      <p:pic>
        <p:nvPicPr>
          <p:cNvPr id="60" name="Picture 3" descr=""/>
          <p:cNvPicPr/>
          <p:nvPr/>
        </p:nvPicPr>
        <p:blipFill>
          <a:blip r:embed="rId1"/>
          <a:stretch/>
        </p:blipFill>
        <p:spPr>
          <a:xfrm>
            <a:off x="467640" y="4099680"/>
            <a:ext cx="3888000" cy="2520000"/>
          </a:xfrm>
          <a:prstGeom prst="rect">
            <a:avLst/>
          </a:prstGeom>
          <a:ln w="9360">
            <a:solidFill>
              <a:schemeClr val="tx1"/>
            </a:solidFill>
            <a:miter/>
          </a:ln>
          <a:effectLst>
            <a:innerShdw blurRad="114300">
              <a:srgbClr val="000000"/>
            </a:innerShdw>
          </a:effectLst>
        </p:spPr>
      </p:pic>
      <p:pic>
        <p:nvPicPr>
          <p:cNvPr id="61" name="Picture 2" descr=""/>
          <p:cNvPicPr/>
          <p:nvPr/>
        </p:nvPicPr>
        <p:blipFill>
          <a:blip r:embed="rId2"/>
          <a:stretch/>
        </p:blipFill>
        <p:spPr>
          <a:xfrm>
            <a:off x="4860000" y="4099680"/>
            <a:ext cx="3888000" cy="2530800"/>
          </a:xfrm>
          <a:prstGeom prst="rect">
            <a:avLst/>
          </a:prstGeom>
          <a:ln>
            <a:noFill/>
          </a:ln>
          <a:effectLst>
            <a:innerShdw blurRad="114300">
              <a:srgbClr val="000000"/>
            </a:innerShdw>
          </a:effectLst>
        </p:spPr>
      </p:pic>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 name="TextShape 1"/>
          <p:cNvSpPr txBox="1"/>
          <p:nvPr/>
        </p:nvSpPr>
        <p:spPr>
          <a:xfrm>
            <a:off x="457200" y="188640"/>
            <a:ext cx="8229240" cy="719640"/>
          </a:xfrm>
          <a:prstGeom prst="rect">
            <a:avLst/>
          </a:prstGeom>
          <a:noFill/>
          <a:ln>
            <a:noFill/>
          </a:ln>
        </p:spPr>
        <p:txBody>
          <a:bodyPr anchor="ctr"/>
          <a:p>
            <a:pPr algn="ctr">
              <a:lnSpc>
                <a:spcPct val="100000"/>
              </a:lnSpc>
            </a:pPr>
            <a:r>
              <a:rPr b="1" lang="it-IT" sz="2000" spc="-1" strike="noStrike">
                <a:solidFill>
                  <a:srgbClr val="000000"/>
                </a:solidFill>
                <a:uFill>
                  <a:solidFill>
                    <a:srgbClr val="ffffff"/>
                  </a:solidFill>
                </a:uFill>
                <a:latin typeface="Calibri"/>
              </a:rPr>
              <a:t>Quarto viaggio di A. Vespucci (1503-1504)</a:t>
            </a:r>
            <a:r>
              <a:rPr b="1" lang="it-IT" sz="2000" spc="-1" strike="noStrike">
                <a:solidFill>
                  <a:srgbClr val="000000"/>
                </a:solidFill>
                <a:uFill>
                  <a:solidFill>
                    <a:srgbClr val="ffffff"/>
                  </a:solidFill>
                </a:uFill>
                <a:latin typeface="Calibri"/>
              </a:rPr>
              <a:t>
</a:t>
            </a:r>
            <a:endParaRPr b="0" lang="it-IT" sz="1800" spc="-1" strike="noStrike">
              <a:solidFill>
                <a:srgbClr val="000000"/>
              </a:solidFill>
              <a:uFill>
                <a:solidFill>
                  <a:srgbClr val="ffffff"/>
                </a:solidFill>
              </a:uFill>
              <a:latin typeface="Calibri"/>
            </a:endParaRPr>
          </a:p>
        </p:txBody>
      </p:sp>
      <p:sp>
        <p:nvSpPr>
          <p:cNvPr id="63" name="TextShape 2"/>
          <p:cNvSpPr txBox="1"/>
          <p:nvPr/>
        </p:nvSpPr>
        <p:spPr>
          <a:xfrm>
            <a:off x="4068000" y="980640"/>
            <a:ext cx="4618440" cy="5544360"/>
          </a:xfrm>
          <a:prstGeom prst="rect">
            <a:avLst/>
          </a:prstGeom>
          <a:noFill/>
          <a:ln>
            <a:noFill/>
          </a:ln>
        </p:spPr>
        <p:txBody>
          <a:bodyPr/>
          <a:p>
            <a:pPr marL="343080" indent="-342720">
              <a:lnSpc>
                <a:spcPct val="100000"/>
              </a:lnSpc>
              <a:buClr>
                <a:srgbClr val="000000"/>
              </a:buClr>
              <a:buFont typeface="Arial"/>
              <a:buChar char="•"/>
            </a:pPr>
            <a:r>
              <a:rPr b="0" lang="it-IT" sz="2000" spc="-1" strike="noStrike">
                <a:solidFill>
                  <a:srgbClr val="000000"/>
                </a:solidFill>
                <a:uFill>
                  <a:solidFill>
                    <a:srgbClr val="ffffff"/>
                  </a:solidFill>
                </a:uFill>
                <a:latin typeface="Calibri"/>
              </a:rPr>
              <a:t>Il 10 maggio 1503 partono sei flotte da Lisbona, di cui una di loro sotto il comando di Vespucci sempre agli ordini dei Portoghesi</a:t>
            </a:r>
            <a:endParaRPr b="0" lang="it-IT"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it-IT" sz="2000" spc="-1" strike="noStrike">
                <a:solidFill>
                  <a:srgbClr val="000000"/>
                </a:solidFill>
                <a:uFill>
                  <a:solidFill>
                    <a:srgbClr val="ffffff"/>
                  </a:solidFill>
                </a:uFill>
                <a:latin typeface="Calibri"/>
              </a:rPr>
              <a:t>Si fermano a una piccola isola in mezzo all’oceano alla quale Cabral ha dato il nome di Quaresima (attualmente chiamata Fernando de Noronha) situata a circa 350 chilometri dalle coste brasiliane</a:t>
            </a:r>
            <a:endParaRPr b="0" lang="it-IT"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it-IT" sz="2000" spc="-1" strike="noStrike">
                <a:solidFill>
                  <a:srgbClr val="000000"/>
                </a:solidFill>
                <a:uFill>
                  <a:solidFill>
                    <a:srgbClr val="ffffff"/>
                  </a:solidFill>
                </a:uFill>
                <a:latin typeface="Calibri"/>
              </a:rPr>
              <a:t>Proseguendo verso il sud giungono dalle parti di Caravelas, dove stanno circa cinque mesi e ubbidendo alle regole prescritte colonizzano le nuove terre. Costruiscono un forte e si rappacificano con la gente del posto</a:t>
            </a:r>
            <a:endParaRPr b="0" lang="it-IT"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it-IT" sz="2000" spc="-1" strike="noStrike">
                <a:solidFill>
                  <a:srgbClr val="000000"/>
                </a:solidFill>
                <a:uFill>
                  <a:solidFill>
                    <a:srgbClr val="ffffff"/>
                  </a:solidFill>
                </a:uFill>
                <a:latin typeface="Calibri"/>
              </a:rPr>
              <a:t>I primi di aprile del 1504 fanno un grande carico del legno e ripartono verso Lisbona, dove arrivano dopo settantasette giorni, senza scalo</a:t>
            </a:r>
            <a:endParaRPr b="0" lang="it-IT" sz="3200" spc="-1" strike="noStrike">
              <a:solidFill>
                <a:srgbClr val="000000"/>
              </a:solidFill>
              <a:uFill>
                <a:solidFill>
                  <a:srgbClr val="ffffff"/>
                </a:solidFill>
              </a:uFill>
              <a:latin typeface="Calibri"/>
            </a:endParaRPr>
          </a:p>
          <a:p>
            <a:pPr>
              <a:lnSpc>
                <a:spcPct val="100000"/>
              </a:lnSpc>
            </a:pPr>
            <a:endParaRPr b="0" lang="it-IT"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it-IT" sz="2000" spc="-1" strike="noStrike">
                <a:solidFill>
                  <a:srgbClr val="000000"/>
                </a:solidFill>
                <a:uFill>
                  <a:solidFill>
                    <a:srgbClr val="ffffff"/>
                  </a:solidFill>
                </a:uFill>
                <a:latin typeface="Calibri"/>
              </a:rPr>
              <a:t>Questa spedizione non conduce  delle scoperte particolarmente significative</a:t>
            </a:r>
            <a:endParaRPr b="0" lang="it-IT" sz="3200" spc="-1" strike="noStrike">
              <a:solidFill>
                <a:srgbClr val="000000"/>
              </a:solidFill>
              <a:uFill>
                <a:solidFill>
                  <a:srgbClr val="ffffff"/>
                </a:solidFill>
              </a:uFill>
              <a:latin typeface="Calibri"/>
            </a:endParaRPr>
          </a:p>
          <a:p>
            <a:pPr>
              <a:lnSpc>
                <a:spcPct val="100000"/>
              </a:lnSpc>
            </a:pPr>
            <a:endParaRPr b="0" lang="it-IT" sz="3200" spc="-1" strike="noStrike">
              <a:solidFill>
                <a:srgbClr val="000000"/>
              </a:solidFill>
              <a:uFill>
                <a:solidFill>
                  <a:srgbClr val="ffffff"/>
                </a:solidFill>
              </a:uFill>
              <a:latin typeface="Calibri"/>
            </a:endParaRPr>
          </a:p>
          <a:p>
            <a:pPr>
              <a:lnSpc>
                <a:spcPct val="100000"/>
              </a:lnSpc>
            </a:pPr>
            <a:endParaRPr b="0" lang="it-IT"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it-IT" sz="2000" spc="-1" strike="noStrike">
                <a:solidFill>
                  <a:srgbClr val="000000"/>
                </a:solidFill>
                <a:uFill>
                  <a:solidFill>
                    <a:srgbClr val="ffffff"/>
                  </a:solidFill>
                </a:uFill>
                <a:latin typeface="Calibri"/>
              </a:rPr>
              <a:t>In questo periodo viene anche pubblicato per la prima volta il suo lavoro </a:t>
            </a:r>
            <a:r>
              <a:rPr b="0" i="1" lang="it-IT" sz="2000" spc="-1" strike="noStrike">
                <a:solidFill>
                  <a:srgbClr val="000000"/>
                </a:solidFill>
                <a:uFill>
                  <a:solidFill>
                    <a:srgbClr val="ffffff"/>
                  </a:solidFill>
                </a:uFill>
                <a:latin typeface="Calibri"/>
              </a:rPr>
              <a:t>Mundus Novus.</a:t>
            </a:r>
            <a:endParaRPr b="0" lang="it-IT" sz="3200" spc="-1" strike="noStrike">
              <a:solidFill>
                <a:srgbClr val="000000"/>
              </a:solidFill>
              <a:uFill>
                <a:solidFill>
                  <a:srgbClr val="ffffff"/>
                </a:solidFill>
              </a:uFill>
              <a:latin typeface="Calibri"/>
            </a:endParaRPr>
          </a:p>
          <a:p>
            <a:pPr>
              <a:lnSpc>
                <a:spcPct val="100000"/>
              </a:lnSpc>
            </a:pPr>
            <a:endParaRPr b="0" lang="it-IT" sz="3200" spc="-1" strike="noStrike">
              <a:solidFill>
                <a:srgbClr val="000000"/>
              </a:solidFill>
              <a:uFill>
                <a:solidFill>
                  <a:srgbClr val="ffffff"/>
                </a:solidFill>
              </a:uFill>
              <a:latin typeface="Calibri"/>
            </a:endParaRPr>
          </a:p>
          <a:p>
            <a:pPr>
              <a:lnSpc>
                <a:spcPct val="100000"/>
              </a:lnSpc>
            </a:pPr>
            <a:endParaRPr b="0" lang="it-IT" sz="3200" spc="-1" strike="noStrike">
              <a:solidFill>
                <a:srgbClr val="000000"/>
              </a:solidFill>
              <a:uFill>
                <a:solidFill>
                  <a:srgbClr val="ffffff"/>
                </a:solidFill>
              </a:uFill>
              <a:latin typeface="Calibri"/>
            </a:endParaRPr>
          </a:p>
        </p:txBody>
      </p:sp>
      <p:pic>
        <p:nvPicPr>
          <p:cNvPr id="64" name="Picture 2" descr=""/>
          <p:cNvPicPr/>
          <p:nvPr/>
        </p:nvPicPr>
        <p:blipFill>
          <a:blip r:embed="rId1"/>
          <a:stretch/>
        </p:blipFill>
        <p:spPr>
          <a:xfrm>
            <a:off x="467280" y="1412640"/>
            <a:ext cx="3168000" cy="4617720"/>
          </a:xfrm>
          <a:prstGeom prst="rect">
            <a:avLst/>
          </a:prstGeom>
          <a:ln w="9360">
            <a:solidFill>
              <a:schemeClr val="tx1"/>
            </a:solidFill>
            <a:miter/>
          </a:ln>
          <a:effectLst>
            <a:innerShdw blurRad="114300">
              <a:srgbClr val="000000"/>
            </a:innerShdw>
          </a:effectLst>
        </p:spPr>
      </p:pic>
    </p:spTree>
  </p:cSld>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 name="TextShape 1"/>
          <p:cNvSpPr txBox="1"/>
          <p:nvPr/>
        </p:nvSpPr>
        <p:spPr>
          <a:xfrm>
            <a:off x="457200" y="116640"/>
            <a:ext cx="8229240" cy="791640"/>
          </a:xfrm>
          <a:prstGeom prst="rect">
            <a:avLst/>
          </a:prstGeom>
          <a:noFill/>
          <a:ln>
            <a:noFill/>
          </a:ln>
        </p:spPr>
        <p:txBody>
          <a:bodyPr anchor="ctr"/>
          <a:p>
            <a:pPr algn="ctr">
              <a:lnSpc>
                <a:spcPct val="100000"/>
              </a:lnSpc>
            </a:pPr>
            <a:r>
              <a:rPr b="1" lang="it-IT" sz="2000" spc="-1" strike="noStrike">
                <a:solidFill>
                  <a:srgbClr val="000000"/>
                </a:solidFill>
                <a:uFill>
                  <a:solidFill>
                    <a:srgbClr val="ffffff"/>
                  </a:solidFill>
                </a:uFill>
                <a:latin typeface="Calibri"/>
              </a:rPr>
              <a:t>L’annuncio dell’esistenza di un Nuovo Mondo</a:t>
            </a:r>
            <a:endParaRPr b="0" lang="it-IT" sz="1800" spc="-1" strike="noStrike">
              <a:solidFill>
                <a:srgbClr val="000000"/>
              </a:solidFill>
              <a:uFill>
                <a:solidFill>
                  <a:srgbClr val="ffffff"/>
                </a:solidFill>
              </a:uFill>
              <a:latin typeface="Calibri"/>
            </a:endParaRPr>
          </a:p>
        </p:txBody>
      </p:sp>
      <p:sp>
        <p:nvSpPr>
          <p:cNvPr id="66" name="TextShape 2"/>
          <p:cNvSpPr txBox="1"/>
          <p:nvPr/>
        </p:nvSpPr>
        <p:spPr>
          <a:xfrm>
            <a:off x="457200" y="908640"/>
            <a:ext cx="8218800" cy="3096000"/>
          </a:xfrm>
          <a:prstGeom prst="rect">
            <a:avLst/>
          </a:prstGeom>
          <a:noFill/>
          <a:ln>
            <a:noFill/>
          </a:ln>
        </p:spPr>
        <p:txBody>
          <a:bodyPr/>
          <a:p>
            <a:pPr marL="343080" indent="-342720">
              <a:lnSpc>
                <a:spcPct val="100000"/>
              </a:lnSpc>
              <a:buClr>
                <a:srgbClr val="000000"/>
              </a:buClr>
              <a:buFont typeface="Arial"/>
              <a:buChar char="•"/>
            </a:pPr>
            <a:r>
              <a:rPr b="0" lang="it-IT" sz="2000" spc="-1" strike="noStrike">
                <a:solidFill>
                  <a:srgbClr val="000000"/>
                </a:solidFill>
                <a:uFill>
                  <a:solidFill>
                    <a:srgbClr val="ffffff"/>
                  </a:solidFill>
                </a:uFill>
                <a:latin typeface="Calibri"/>
              </a:rPr>
              <a:t>All’insaputa di Amerigo viene tradotta la sua lettera destinata a Lorenzo di Pierfrancesco con tutti i dettagli sul Mondo Nuovo in latino e nel 1503 viene stampata per il pubblico, ottenendo un enorme successo</a:t>
            </a:r>
            <a:endParaRPr b="0" lang="it-IT"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it-IT" sz="2000" spc="-1" strike="noStrike">
                <a:solidFill>
                  <a:srgbClr val="000000"/>
                </a:solidFill>
                <a:uFill>
                  <a:solidFill>
                    <a:srgbClr val="ffffff"/>
                  </a:solidFill>
                </a:uFill>
                <a:latin typeface="Calibri"/>
              </a:rPr>
              <a:t>In pochi anni viene ristampata e tradotta in molte lingue e migliaia di copie comunicano questo straordinario annuncio</a:t>
            </a:r>
            <a:endParaRPr b="0" lang="it-IT"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it-IT" sz="2000" spc="-1" strike="noStrike">
                <a:solidFill>
                  <a:srgbClr val="000000"/>
                </a:solidFill>
                <a:uFill>
                  <a:solidFill>
                    <a:srgbClr val="ffffff"/>
                  </a:solidFill>
                </a:uFill>
                <a:latin typeface="Calibri"/>
              </a:rPr>
              <a:t>Il teologo e cartografo tedesco M. Waldseemüller nel Gymnasium di St. Dié realizza una grande mappa nella quale </a:t>
            </a:r>
            <a:r>
              <a:rPr b="0" lang="it-IT" sz="2000" spc="-1" strike="noStrike">
                <a:solidFill>
                  <a:srgbClr val="000000"/>
                </a:solidFill>
                <a:uFill>
                  <a:solidFill>
                    <a:srgbClr val="ffffff"/>
                  </a:solidFill>
                </a:uFill>
                <a:latin typeface="Calibri"/>
              </a:rPr>
              <a:t>indica </a:t>
            </a:r>
            <a:r>
              <a:rPr b="0" lang="it-IT" sz="2000" spc="-1" strike="noStrike">
                <a:solidFill>
                  <a:srgbClr val="000000"/>
                </a:solidFill>
                <a:uFill>
                  <a:solidFill>
                    <a:srgbClr val="ffffff"/>
                  </a:solidFill>
                </a:uFill>
                <a:latin typeface="Calibri"/>
              </a:rPr>
              <a:t>il Nuovo Mondo col nome di </a:t>
            </a:r>
            <a:r>
              <a:rPr b="0" i="1" lang="it-IT" sz="2000" spc="-1" strike="noStrike">
                <a:solidFill>
                  <a:srgbClr val="000000"/>
                </a:solidFill>
                <a:uFill>
                  <a:solidFill>
                    <a:srgbClr val="ffffff"/>
                  </a:solidFill>
                </a:uFill>
                <a:latin typeface="Calibri"/>
              </a:rPr>
              <a:t>America</a:t>
            </a:r>
            <a:endParaRPr b="0" lang="it-IT"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it-IT" sz="2000" spc="-1" strike="noStrike">
                <a:solidFill>
                  <a:srgbClr val="000000"/>
                </a:solidFill>
                <a:uFill>
                  <a:solidFill>
                    <a:srgbClr val="ffffff"/>
                  </a:solidFill>
                </a:uFill>
                <a:latin typeface="Calibri"/>
              </a:rPr>
              <a:t>Da subito dà fastidio a persone importanti, come re Manuel, l’imperatore Massimiliano, che ha finanziato la preparazione della mappa, e Bartolomé de Las Casas, che sostiene che Vespucci non è il primo scopritore di quelle terre, bensì Cristoforo Colombo</a:t>
            </a:r>
            <a:endParaRPr b="0" lang="it-IT"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it-IT" sz="2000" spc="-1" strike="noStrike">
                <a:solidFill>
                  <a:srgbClr val="000000"/>
                </a:solidFill>
                <a:uFill>
                  <a:solidFill>
                    <a:srgbClr val="ffffff"/>
                  </a:solidFill>
                </a:uFill>
                <a:latin typeface="Calibri"/>
              </a:rPr>
              <a:t>Il nuovo nome </a:t>
            </a:r>
            <a:r>
              <a:rPr b="0" i="1" lang="it-IT" sz="2000" spc="-1" strike="noStrike">
                <a:solidFill>
                  <a:srgbClr val="000000"/>
                </a:solidFill>
                <a:uFill>
                  <a:solidFill>
                    <a:srgbClr val="ffffff"/>
                  </a:solidFill>
                </a:uFill>
                <a:latin typeface="Calibri"/>
              </a:rPr>
              <a:t>America</a:t>
            </a:r>
            <a:r>
              <a:rPr b="0" lang="it-IT" sz="2000" spc="-1" strike="noStrike">
                <a:solidFill>
                  <a:srgbClr val="000000"/>
                </a:solidFill>
                <a:uFill>
                  <a:solidFill>
                    <a:srgbClr val="ffffff"/>
                  </a:solidFill>
                </a:uFill>
                <a:latin typeface="Calibri"/>
              </a:rPr>
              <a:t> non trova subito fortuna, nonostante la diffusione della grande mappa sia enorme. Invece il nome </a:t>
            </a:r>
            <a:r>
              <a:rPr b="0" i="1" lang="it-IT" sz="2000" spc="-1" strike="noStrike">
                <a:solidFill>
                  <a:srgbClr val="000000"/>
                </a:solidFill>
                <a:uFill>
                  <a:solidFill>
                    <a:srgbClr val="ffffff"/>
                  </a:solidFill>
                </a:uFill>
                <a:latin typeface="Calibri"/>
              </a:rPr>
              <a:t>Mundus Novus </a:t>
            </a:r>
            <a:r>
              <a:rPr b="0" lang="it-IT" sz="2000" spc="-1" strike="noStrike">
                <a:solidFill>
                  <a:srgbClr val="000000"/>
                </a:solidFill>
                <a:uFill>
                  <a:solidFill>
                    <a:srgbClr val="ffffff"/>
                  </a:solidFill>
                </a:uFill>
                <a:latin typeface="Calibri"/>
              </a:rPr>
              <a:t>proposto da Amerigo viene usato da molti cartografi del ‘500</a:t>
            </a:r>
            <a:endParaRPr b="0" lang="it-IT"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it-IT" sz="2000" spc="-1" strike="noStrike">
                <a:solidFill>
                  <a:srgbClr val="000000"/>
                </a:solidFill>
                <a:uFill>
                  <a:solidFill>
                    <a:srgbClr val="ffffff"/>
                  </a:solidFill>
                </a:uFill>
                <a:latin typeface="Calibri"/>
              </a:rPr>
              <a:t>Solo dopo una sessantina d’anni dopo la morte di Amerigo tutti accettano il nome </a:t>
            </a:r>
            <a:r>
              <a:rPr b="0" i="1" lang="it-IT" sz="2000" spc="-1" strike="noStrike">
                <a:solidFill>
                  <a:srgbClr val="000000"/>
                </a:solidFill>
                <a:uFill>
                  <a:solidFill>
                    <a:srgbClr val="ffffff"/>
                  </a:solidFill>
                </a:uFill>
                <a:latin typeface="Calibri"/>
              </a:rPr>
              <a:t>America</a:t>
            </a:r>
            <a:endParaRPr b="0" lang="it-IT" sz="3200" spc="-1" strike="noStrike">
              <a:solidFill>
                <a:srgbClr val="000000"/>
              </a:solidFill>
              <a:uFill>
                <a:solidFill>
                  <a:srgbClr val="ffffff"/>
                </a:solidFill>
              </a:uFill>
              <a:latin typeface="Calibri"/>
            </a:endParaRPr>
          </a:p>
        </p:txBody>
      </p:sp>
      <p:pic>
        <p:nvPicPr>
          <p:cNvPr id="67" name="Picture 2" descr=""/>
          <p:cNvPicPr/>
          <p:nvPr/>
        </p:nvPicPr>
        <p:blipFill>
          <a:blip r:embed="rId1"/>
          <a:stretch/>
        </p:blipFill>
        <p:spPr>
          <a:xfrm>
            <a:off x="1403640" y="4077000"/>
            <a:ext cx="6264360" cy="2451600"/>
          </a:xfrm>
          <a:prstGeom prst="rect">
            <a:avLst/>
          </a:prstGeom>
          <a:ln>
            <a:noFill/>
          </a:ln>
          <a:effectLst>
            <a:innerShdw blurRad="114300">
              <a:srgbClr val="000000"/>
            </a:innerShdw>
          </a:effectLst>
        </p:spPr>
      </p:pic>
    </p:spTree>
  </p:cSld>
  <p:timing>
    <p:tnLst>
      <p:par>
        <p:cTn id="17" dur="indefinite" restart="never" nodeType="tmRoot">
          <p:childTnLst>
            <p:seq>
              <p:cTn id="18"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1591</TotalTime>
  <Application>LibreOffice/5.1.6.2$Linux_X86_64 LibreOffice_project/10m0$Build-2</Application>
  <Words>1602</Words>
  <Paragraphs>82</Paragraphs>
  <Company>Verizon</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2018-03-14T11:45:50Z</dcterms:created>
  <dc:creator>Pitrova, Monika</dc:creator>
  <dc:description/>
  <dc:language>it-IT</dc:language>
  <cp:lastModifiedBy/>
  <dcterms:modified xsi:type="dcterms:W3CDTF">2018-03-30T18:03:00Z</dcterms:modified>
  <cp:revision>131</cp:revision>
  <dc:subject/>
  <dc:title>AMERIGO VESPUCCI </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Company">
    <vt:lpwstr>Verizon</vt:lpwstr>
  </property>
  <property fmtid="{D5CDD505-2E9C-101B-9397-08002B2CF9AE}" pid="4" name="HiddenSlides">
    <vt:i4>0</vt:i4>
  </property>
  <property fmtid="{D5CDD505-2E9C-101B-9397-08002B2CF9AE}" pid="5" name="HyperlinksChanged">
    <vt:bool>0</vt:bool>
  </property>
  <property fmtid="{D5CDD505-2E9C-101B-9397-08002B2CF9AE}" pid="6" name="LinksUpToDate">
    <vt:bool>0</vt:bool>
  </property>
  <property fmtid="{D5CDD505-2E9C-101B-9397-08002B2CF9AE}" pid="7" name="MMClips">
    <vt:i4>0</vt:i4>
  </property>
  <property fmtid="{D5CDD505-2E9C-101B-9397-08002B2CF9AE}" pid="8" name="Notes">
    <vt:i4>0</vt:i4>
  </property>
  <property fmtid="{D5CDD505-2E9C-101B-9397-08002B2CF9AE}" pid="9" name="PresentationFormat">
    <vt:lpwstr>Presentazione su schermo (4:3)</vt:lpwstr>
  </property>
  <property fmtid="{D5CDD505-2E9C-101B-9397-08002B2CF9AE}" pid="10" name="ScaleCrop">
    <vt:bool>0</vt:bool>
  </property>
  <property fmtid="{D5CDD505-2E9C-101B-9397-08002B2CF9AE}" pid="11" name="ShareDoc">
    <vt:bool>0</vt:bool>
  </property>
  <property fmtid="{D5CDD505-2E9C-101B-9397-08002B2CF9AE}" pid="12" name="Slides">
    <vt:i4>11</vt:i4>
  </property>
</Properties>
</file>