
<file path=[Content_Types].xml><?xml version="1.0" encoding="utf-8"?>
<Types xmlns="http://schemas.openxmlformats.org/package/2006/content-types">
  <Override PartName="/_rels/.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5.jpeg" ContentType="image/jpeg"/>
  <Override PartName="/ppt/media/image1.png" ContentType="image/png"/>
  <Override PartName="/ppt/media/image2.png" ContentType="image/png"/>
  <Override PartName="/ppt/media/image3.png" ContentType="image/png"/>
  <Override PartName="/ppt/media/image4.png" ContentType="image/pn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32" name="PlaceHolder 4"/>
          <p:cNvSpPr>
            <a:spLocks noGrp="1"/>
          </p:cNvSpPr>
          <p:nvPr>
            <p:ph type="body"/>
          </p:nvPr>
        </p:nvSpPr>
        <p:spPr>
          <a:xfrm>
            <a:off x="6226200" y="409824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33" name="PlaceHolder 5"/>
          <p:cNvSpPr>
            <a:spLocks noGrp="1"/>
          </p:cNvSpPr>
          <p:nvPr>
            <p:ph type="body"/>
          </p:nvPr>
        </p:nvSpPr>
        <p:spPr>
          <a:xfrm>
            <a:off x="838080" y="409824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35" name="PlaceHolder 2"/>
          <p:cNvSpPr>
            <a:spLocks noGrp="1"/>
          </p:cNvSpPr>
          <p:nvPr>
            <p:ph type="body"/>
          </p:nvPr>
        </p:nvSpPr>
        <p:spPr>
          <a:xfrm>
            <a:off x="838080" y="1825560"/>
            <a:ext cx="10515240" cy="435096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36" name="PlaceHolder 3"/>
          <p:cNvSpPr>
            <a:spLocks noGrp="1"/>
          </p:cNvSpPr>
          <p:nvPr>
            <p:ph type="body"/>
          </p:nvPr>
        </p:nvSpPr>
        <p:spPr>
          <a:xfrm>
            <a:off x="838080" y="1825560"/>
            <a:ext cx="10515240" cy="435096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pic>
        <p:nvPicPr>
          <p:cNvPr id="37" name="" descr=""/>
          <p:cNvPicPr/>
          <p:nvPr/>
        </p:nvPicPr>
        <p:blipFill>
          <a:blip r:embed="rId2"/>
          <a:stretch/>
        </p:blipFill>
        <p:spPr>
          <a:xfrm>
            <a:off x="3368520" y="1825560"/>
            <a:ext cx="5453640" cy="4350960"/>
          </a:xfrm>
          <a:prstGeom prst="rect">
            <a:avLst/>
          </a:prstGeom>
          <a:ln>
            <a:noFill/>
          </a:ln>
        </p:spPr>
      </p:pic>
      <p:pic>
        <p:nvPicPr>
          <p:cNvPr id="38" name="" descr=""/>
          <p:cNvPicPr/>
          <p:nvPr/>
        </p:nvPicPr>
        <p:blipFill>
          <a:blip r:embed="rId3"/>
          <a:stretch/>
        </p:blipFill>
        <p:spPr>
          <a:xfrm>
            <a:off x="3368520" y="1825560"/>
            <a:ext cx="5453640" cy="43509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45" name="PlaceHolder 2"/>
          <p:cNvSpPr>
            <a:spLocks noGrp="1"/>
          </p:cNvSpPr>
          <p:nvPr>
            <p:ph type="subTitle"/>
          </p:nvPr>
        </p:nvSpPr>
        <p:spPr>
          <a:xfrm>
            <a:off x="838080" y="1825560"/>
            <a:ext cx="10515240" cy="4350960"/>
          </a:xfrm>
          <a:prstGeom prst="rect">
            <a:avLst/>
          </a:prstGeom>
        </p:spPr>
        <p:txBody>
          <a:bodyPr lIns="0" rIns="0" tIns="0" bIns="0" anchor="ctr"/>
          <a:p>
            <a:pPr algn="ctr"/>
            <a:endParaRPr b="0" lang="cs-CZ"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47" name="PlaceHolder 2"/>
          <p:cNvSpPr>
            <a:spLocks noGrp="1"/>
          </p:cNvSpPr>
          <p:nvPr>
            <p:ph type="body"/>
          </p:nvPr>
        </p:nvSpPr>
        <p:spPr>
          <a:xfrm>
            <a:off x="838080" y="1825560"/>
            <a:ext cx="10515240" cy="435096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49" name="PlaceHolder 2"/>
          <p:cNvSpPr>
            <a:spLocks noGrp="1"/>
          </p:cNvSpPr>
          <p:nvPr>
            <p:ph type="body"/>
          </p:nvPr>
        </p:nvSpPr>
        <p:spPr>
          <a:xfrm>
            <a:off x="838080" y="1825560"/>
            <a:ext cx="5131080" cy="435096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50" name="PlaceHolder 3"/>
          <p:cNvSpPr>
            <a:spLocks noGrp="1"/>
          </p:cNvSpPr>
          <p:nvPr>
            <p:ph type="body"/>
          </p:nvPr>
        </p:nvSpPr>
        <p:spPr>
          <a:xfrm>
            <a:off x="6226200" y="1825560"/>
            <a:ext cx="5131080" cy="435096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838080" y="365040"/>
            <a:ext cx="10515240" cy="6144120"/>
          </a:xfrm>
          <a:prstGeom prst="rect">
            <a:avLst/>
          </a:prstGeom>
        </p:spPr>
        <p:txBody>
          <a:bodyPr lIns="0" rIns="0" tIns="0" bIns="0" anchor="ctr"/>
          <a:p>
            <a:pPr algn="ctr"/>
            <a:endParaRPr b="0" lang="cs-CZ"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54" name="PlaceHolder 2"/>
          <p:cNvSpPr>
            <a:spLocks noGrp="1"/>
          </p:cNvSpPr>
          <p:nvPr>
            <p:ph type="body"/>
          </p:nvPr>
        </p:nvSpPr>
        <p:spPr>
          <a:xfrm>
            <a:off x="838080" y="182556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55" name="PlaceHolder 3"/>
          <p:cNvSpPr>
            <a:spLocks noGrp="1"/>
          </p:cNvSpPr>
          <p:nvPr>
            <p:ph type="body"/>
          </p:nvPr>
        </p:nvSpPr>
        <p:spPr>
          <a:xfrm>
            <a:off x="838080" y="409824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56" name="PlaceHolder 4"/>
          <p:cNvSpPr>
            <a:spLocks noGrp="1"/>
          </p:cNvSpPr>
          <p:nvPr>
            <p:ph type="body"/>
          </p:nvPr>
        </p:nvSpPr>
        <p:spPr>
          <a:xfrm>
            <a:off x="6226200" y="1825560"/>
            <a:ext cx="5131080" cy="435096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rIns="0" tIns="0" bIns="0" anchor="ctr"/>
          <a:p>
            <a:pPr algn="ctr"/>
            <a:endParaRPr b="0" lang="cs-CZ"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58" name="PlaceHolder 2"/>
          <p:cNvSpPr>
            <a:spLocks noGrp="1"/>
          </p:cNvSpPr>
          <p:nvPr>
            <p:ph type="body"/>
          </p:nvPr>
        </p:nvSpPr>
        <p:spPr>
          <a:xfrm>
            <a:off x="838080" y="1825560"/>
            <a:ext cx="5131080" cy="435096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59" name="PlaceHolder 3"/>
          <p:cNvSpPr>
            <a:spLocks noGrp="1"/>
          </p:cNvSpPr>
          <p:nvPr>
            <p:ph type="body"/>
          </p:nvPr>
        </p:nvSpPr>
        <p:spPr>
          <a:xfrm>
            <a:off x="6226200" y="182556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60" name="PlaceHolder 4"/>
          <p:cNvSpPr>
            <a:spLocks noGrp="1"/>
          </p:cNvSpPr>
          <p:nvPr>
            <p:ph type="body"/>
          </p:nvPr>
        </p:nvSpPr>
        <p:spPr>
          <a:xfrm>
            <a:off x="6226200" y="409824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62" name="PlaceHolder 2"/>
          <p:cNvSpPr>
            <a:spLocks noGrp="1"/>
          </p:cNvSpPr>
          <p:nvPr>
            <p:ph type="body"/>
          </p:nvPr>
        </p:nvSpPr>
        <p:spPr>
          <a:xfrm>
            <a:off x="838080" y="182556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63" name="PlaceHolder 3"/>
          <p:cNvSpPr>
            <a:spLocks noGrp="1"/>
          </p:cNvSpPr>
          <p:nvPr>
            <p:ph type="body"/>
          </p:nvPr>
        </p:nvSpPr>
        <p:spPr>
          <a:xfrm>
            <a:off x="6226200" y="182556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64" name="PlaceHolder 4"/>
          <p:cNvSpPr>
            <a:spLocks noGrp="1"/>
          </p:cNvSpPr>
          <p:nvPr>
            <p:ph type="body"/>
          </p:nvPr>
        </p:nvSpPr>
        <p:spPr>
          <a:xfrm>
            <a:off x="838080" y="4098240"/>
            <a:ext cx="1051524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66" name="PlaceHolder 2"/>
          <p:cNvSpPr>
            <a:spLocks noGrp="1"/>
          </p:cNvSpPr>
          <p:nvPr>
            <p:ph type="body"/>
          </p:nvPr>
        </p:nvSpPr>
        <p:spPr>
          <a:xfrm>
            <a:off x="838080" y="1825560"/>
            <a:ext cx="1051524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67" name="PlaceHolder 3"/>
          <p:cNvSpPr>
            <a:spLocks noGrp="1"/>
          </p:cNvSpPr>
          <p:nvPr>
            <p:ph type="body"/>
          </p:nvPr>
        </p:nvSpPr>
        <p:spPr>
          <a:xfrm>
            <a:off x="838080" y="4098240"/>
            <a:ext cx="1051524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69" name="PlaceHolder 2"/>
          <p:cNvSpPr>
            <a:spLocks noGrp="1"/>
          </p:cNvSpPr>
          <p:nvPr>
            <p:ph type="body"/>
          </p:nvPr>
        </p:nvSpPr>
        <p:spPr>
          <a:xfrm>
            <a:off x="838080" y="182556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70" name="PlaceHolder 3"/>
          <p:cNvSpPr>
            <a:spLocks noGrp="1"/>
          </p:cNvSpPr>
          <p:nvPr>
            <p:ph type="body"/>
          </p:nvPr>
        </p:nvSpPr>
        <p:spPr>
          <a:xfrm>
            <a:off x="6226200" y="182556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71" name="PlaceHolder 4"/>
          <p:cNvSpPr>
            <a:spLocks noGrp="1"/>
          </p:cNvSpPr>
          <p:nvPr>
            <p:ph type="body"/>
          </p:nvPr>
        </p:nvSpPr>
        <p:spPr>
          <a:xfrm>
            <a:off x="6226200" y="409824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72" name="PlaceHolder 5"/>
          <p:cNvSpPr>
            <a:spLocks noGrp="1"/>
          </p:cNvSpPr>
          <p:nvPr>
            <p:ph type="body"/>
          </p:nvPr>
        </p:nvSpPr>
        <p:spPr>
          <a:xfrm>
            <a:off x="838080" y="409824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74" name="PlaceHolder 2"/>
          <p:cNvSpPr>
            <a:spLocks noGrp="1"/>
          </p:cNvSpPr>
          <p:nvPr>
            <p:ph type="body"/>
          </p:nvPr>
        </p:nvSpPr>
        <p:spPr>
          <a:xfrm>
            <a:off x="838080" y="1825560"/>
            <a:ext cx="10515240" cy="435096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75" name="PlaceHolder 3"/>
          <p:cNvSpPr>
            <a:spLocks noGrp="1"/>
          </p:cNvSpPr>
          <p:nvPr>
            <p:ph type="body"/>
          </p:nvPr>
        </p:nvSpPr>
        <p:spPr>
          <a:xfrm>
            <a:off x="838080" y="1825560"/>
            <a:ext cx="10515240" cy="435096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pic>
        <p:nvPicPr>
          <p:cNvPr id="76" name="" descr=""/>
          <p:cNvPicPr/>
          <p:nvPr/>
        </p:nvPicPr>
        <p:blipFill>
          <a:blip r:embed="rId2"/>
          <a:stretch/>
        </p:blipFill>
        <p:spPr>
          <a:xfrm>
            <a:off x="3368520" y="1825560"/>
            <a:ext cx="5453640" cy="4350960"/>
          </a:xfrm>
          <a:prstGeom prst="rect">
            <a:avLst/>
          </a:prstGeom>
          <a:ln>
            <a:noFill/>
          </a:ln>
        </p:spPr>
      </p:pic>
      <p:pic>
        <p:nvPicPr>
          <p:cNvPr id="77" name="" descr=""/>
          <p:cNvPicPr/>
          <p:nvPr/>
        </p:nvPicPr>
        <p:blipFill>
          <a:blip r:embed="rId3"/>
          <a:stretch/>
        </p:blipFill>
        <p:spPr>
          <a:xfrm>
            <a:off x="3368520" y="1825560"/>
            <a:ext cx="5453640" cy="435096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rIns="0" tIns="0" bIns="0" anchor="ctr"/>
          <a:p>
            <a:pPr algn="ctr"/>
            <a:endParaRPr b="0" lang="cs-CZ"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16" name="PlaceHolder 3"/>
          <p:cNvSpPr>
            <a:spLocks noGrp="1"/>
          </p:cNvSpPr>
          <p:nvPr>
            <p:ph type="body"/>
          </p:nvPr>
        </p:nvSpPr>
        <p:spPr>
          <a:xfrm>
            <a:off x="838080" y="409824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17" name="PlaceHolder 4"/>
          <p:cNvSpPr>
            <a:spLocks noGrp="1"/>
          </p:cNvSpPr>
          <p:nvPr>
            <p:ph type="body"/>
          </p:nvPr>
        </p:nvSpPr>
        <p:spPr>
          <a:xfrm>
            <a:off x="6226200" y="1825560"/>
            <a:ext cx="5131080" cy="435096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rIns="0" tIns="0" bIns="0" anchor="ctr"/>
          <a:p>
            <a:endParaRPr b="0" lang="it-IT" sz="1800" spc="-1" strike="noStrike">
              <a:solidFill>
                <a:srgbClr val="000000"/>
              </a:solidFill>
              <a:uFill>
                <a:solidFill>
                  <a:srgbClr val="ffffff"/>
                </a:solidFill>
              </a:u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rIns="0" tIns="0" bIns="0"/>
          <a:p>
            <a:endParaRPr b="0" lang="it-IT" sz="2800" spc="-1" strike="noStrike">
              <a:solidFill>
                <a:srgbClr val="000000"/>
              </a:solidFill>
              <a:uFill>
                <a:solidFill>
                  <a:srgbClr val="ffffff"/>
                </a:solidFill>
              </a:u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p>
            <a:pPr algn="ctr">
              <a:lnSpc>
                <a:spcPct val="100000"/>
              </a:lnSpc>
            </a:pPr>
            <a:r>
              <a:rPr b="0" lang="it-IT" sz="6000" spc="-1" strike="noStrike">
                <a:solidFill>
                  <a:srgbClr val="000000"/>
                </a:solidFill>
                <a:uFill>
                  <a:solidFill>
                    <a:srgbClr val="ffffff"/>
                  </a:solidFill>
                </a:uFill>
                <a:latin typeface="Calibri Light"/>
              </a:rPr>
              <a:t>Kliknutím lze upravit styl.</a:t>
            </a:r>
            <a:endParaRPr b="0" lang="it-IT" sz="1800" spc="-1" strike="noStrike">
              <a:solidFill>
                <a:srgbClr val="000000"/>
              </a:solidFill>
              <a:uFill>
                <a:solidFill>
                  <a:srgbClr val="ffffff"/>
                </a:solidFill>
              </a:uFill>
              <a:latin typeface="Calibri"/>
            </a:endParaRPr>
          </a:p>
        </p:txBody>
      </p:sp>
      <p:sp>
        <p:nvSpPr>
          <p:cNvPr id="1" name="PlaceHolder 2"/>
          <p:cNvSpPr>
            <a:spLocks noGrp="1"/>
          </p:cNvSpPr>
          <p:nvPr>
            <p:ph type="dt"/>
          </p:nvPr>
        </p:nvSpPr>
        <p:spPr>
          <a:xfrm>
            <a:off x="838080" y="6356520"/>
            <a:ext cx="2742840" cy="364680"/>
          </a:xfrm>
          <a:prstGeom prst="rect">
            <a:avLst/>
          </a:prstGeom>
        </p:spPr>
        <p:txBody>
          <a:bodyPr anchor="ctr"/>
          <a:p>
            <a:pPr>
              <a:lnSpc>
                <a:spcPct val="100000"/>
              </a:lnSpc>
            </a:pPr>
            <a:r>
              <a:rPr b="0" lang="cs-CZ" sz="1200" spc="-1" strike="noStrike">
                <a:solidFill>
                  <a:srgbClr val="8b8b8b"/>
                </a:solidFill>
                <a:uFill>
                  <a:solidFill>
                    <a:srgbClr val="ffffff"/>
                  </a:solidFill>
                </a:uFill>
                <a:latin typeface="Calibri"/>
              </a:rPr>
              <a:t>16. 4. 2018</a:t>
            </a:r>
            <a:endParaRPr b="0" lang="cs-CZ" sz="1400" spc="-1" strike="noStrike">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p>
            <a:endParaRPr b="0" lang="cs-CZ" sz="24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p>
            <a:pPr algn="r">
              <a:lnSpc>
                <a:spcPct val="100000"/>
              </a:lnSpc>
            </a:pPr>
            <a:fld id="{8829A60A-15AC-413E-95E2-5354FA6C7CE1}" type="slidenum">
              <a:rPr b="0" lang="cs-CZ" sz="1200" spc="-1" strike="noStrike">
                <a:solidFill>
                  <a:srgbClr val="8b8b8b"/>
                </a:solidFill>
                <a:uFill>
                  <a:solidFill>
                    <a:srgbClr val="ffffff"/>
                  </a:solidFill>
                </a:uFill>
                <a:latin typeface="Calibri"/>
              </a:rPr>
              <a:t>&lt;numero&gt;</a:t>
            </a:fld>
            <a:endParaRPr b="0" lang="cs-CZ" sz="1400" spc="-1" strike="noStrike">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rIns="0" tIns="0" bIns="0"/>
          <a:p>
            <a:pPr marL="432000" indent="-324000">
              <a:buClr>
                <a:srgbClr val="000000"/>
              </a:buClr>
              <a:buSzPct val="45000"/>
              <a:buFont typeface="Wingdings" charset="2"/>
              <a:buChar char=""/>
            </a:pPr>
            <a:r>
              <a:rPr b="0" lang="it-IT" sz="2800" spc="-1" strike="noStrike">
                <a:solidFill>
                  <a:srgbClr val="000000"/>
                </a:solidFill>
                <a:uFill>
                  <a:solidFill>
                    <a:srgbClr val="ffffff"/>
                  </a:solidFill>
                </a:uFill>
                <a:latin typeface="Calibri"/>
              </a:rPr>
              <a:t>Fai clic per modificare il formato del testo della </a:t>
            </a:r>
            <a:r>
              <a:rPr b="0" lang="it-IT" sz="2800" spc="-1" strike="noStrike">
                <a:solidFill>
                  <a:srgbClr val="000000"/>
                </a:solidFill>
                <a:uFill>
                  <a:solidFill>
                    <a:srgbClr val="ffffff"/>
                  </a:solidFill>
                </a:uFill>
                <a:latin typeface="Calibri"/>
              </a:rPr>
              <a:t>struttura</a:t>
            </a:r>
            <a:endParaRPr b="0" lang="it-IT" sz="28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it-IT" sz="2000" spc="-1" strike="noStrike">
                <a:solidFill>
                  <a:srgbClr val="000000"/>
                </a:solidFill>
                <a:uFill>
                  <a:solidFill>
                    <a:srgbClr val="ffffff"/>
                  </a:solidFill>
                </a:uFill>
                <a:latin typeface="Calibri"/>
              </a:rPr>
              <a:t>Secondo livello struttura</a:t>
            </a:r>
            <a:endParaRPr b="0" lang="it-IT" sz="20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it-IT" sz="1800" spc="-1" strike="noStrike">
                <a:solidFill>
                  <a:srgbClr val="000000"/>
                </a:solidFill>
                <a:uFill>
                  <a:solidFill>
                    <a:srgbClr val="ffffff"/>
                  </a:solidFill>
                </a:uFill>
                <a:latin typeface="Calibri"/>
              </a:rPr>
              <a:t>Terzo livello struttura</a:t>
            </a:r>
            <a:endParaRPr b="0" lang="it-IT" sz="18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it-IT" sz="1800" spc="-1" strike="noStrike">
                <a:solidFill>
                  <a:srgbClr val="000000"/>
                </a:solidFill>
                <a:uFill>
                  <a:solidFill>
                    <a:srgbClr val="ffffff"/>
                  </a:solidFill>
                </a:uFill>
                <a:latin typeface="Calibri"/>
              </a:rPr>
              <a:t>Quarto livello struttura</a:t>
            </a:r>
            <a:endParaRPr b="0" lang="it-IT" sz="18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it-IT" sz="2000" spc="-1" strike="noStrike">
                <a:solidFill>
                  <a:srgbClr val="000000"/>
                </a:solidFill>
                <a:uFill>
                  <a:solidFill>
                    <a:srgbClr val="ffffff"/>
                  </a:solidFill>
                </a:uFill>
                <a:latin typeface="Calibri"/>
              </a:rPr>
              <a:t>Quinto livello struttura</a:t>
            </a:r>
            <a:endParaRPr b="0" lang="it-IT"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it-IT" sz="2000" spc="-1" strike="noStrike">
                <a:solidFill>
                  <a:srgbClr val="000000"/>
                </a:solidFill>
                <a:uFill>
                  <a:solidFill>
                    <a:srgbClr val="ffffff"/>
                  </a:solidFill>
                </a:uFill>
                <a:latin typeface="Calibri"/>
              </a:rPr>
              <a:t>Sesto livello struttura</a:t>
            </a:r>
            <a:endParaRPr b="0" lang="it-IT" sz="200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it-IT" sz="2000" spc="-1" strike="noStrike">
                <a:solidFill>
                  <a:srgbClr val="000000"/>
                </a:solidFill>
                <a:uFill>
                  <a:solidFill>
                    <a:srgbClr val="ffffff"/>
                  </a:solidFill>
                </a:uFill>
                <a:latin typeface="Calibri"/>
              </a:rPr>
              <a:t>Settimo livello struttura</a:t>
            </a:r>
            <a:endParaRPr b="0" lang="it-IT"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838080" y="365040"/>
            <a:ext cx="10515240" cy="1325160"/>
          </a:xfrm>
          <a:prstGeom prst="rect">
            <a:avLst/>
          </a:prstGeom>
        </p:spPr>
        <p:txBody>
          <a:bodyPr anchor="ctr"/>
          <a:p>
            <a:pPr>
              <a:lnSpc>
                <a:spcPct val="90000"/>
              </a:lnSpc>
            </a:pPr>
            <a:r>
              <a:rPr b="0" lang="it-IT" sz="4400" spc="-1" strike="noStrike">
                <a:solidFill>
                  <a:srgbClr val="000000"/>
                </a:solidFill>
                <a:uFill>
                  <a:solidFill>
                    <a:srgbClr val="ffffff"/>
                  </a:solidFill>
                </a:uFill>
                <a:latin typeface="Calibri Light"/>
              </a:rPr>
              <a:t>Kliknutím lze upravit styl.</a:t>
            </a:r>
            <a:endParaRPr b="0" lang="it-IT" sz="1800" spc="-1" strike="noStrike">
              <a:solidFill>
                <a:srgbClr val="000000"/>
              </a:solidFill>
              <a:uFill>
                <a:solidFill>
                  <a:srgbClr val="ffffff"/>
                </a:solidFill>
              </a:uFill>
              <a:latin typeface="Calibri"/>
            </a:endParaRPr>
          </a:p>
        </p:txBody>
      </p:sp>
      <p:sp>
        <p:nvSpPr>
          <p:cNvPr id="40" name="PlaceHolder 2"/>
          <p:cNvSpPr>
            <a:spLocks noGrp="1"/>
          </p:cNvSpPr>
          <p:nvPr>
            <p:ph type="body"/>
          </p:nvPr>
        </p:nvSpPr>
        <p:spPr>
          <a:xfrm>
            <a:off x="838080" y="1825560"/>
            <a:ext cx="10515240" cy="4350960"/>
          </a:xfrm>
          <a:prstGeom prst="rect">
            <a:avLst/>
          </a:prstGeom>
        </p:spPr>
        <p:txBody>
          <a:bodyPr/>
          <a:p>
            <a:pPr marL="432000" indent="-324000">
              <a:buClr>
                <a:srgbClr val="000000"/>
              </a:buClr>
              <a:buSzPct val="45000"/>
              <a:buFont typeface="Wingdings" charset="2"/>
              <a:buChar char=""/>
            </a:pPr>
            <a:r>
              <a:rPr b="0" lang="it-IT" sz="2800" spc="-1" strike="noStrike">
                <a:solidFill>
                  <a:srgbClr val="000000"/>
                </a:solidFill>
                <a:uFill>
                  <a:solidFill>
                    <a:srgbClr val="ffffff"/>
                  </a:solidFill>
                </a:uFill>
                <a:latin typeface="Calibri"/>
              </a:rPr>
              <a:t>Fai clic per modificare il formato del testo della struttura</a:t>
            </a:r>
            <a:endParaRPr b="0" lang="it-IT" sz="28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it-IT" sz="2800" spc="-1" strike="noStrike">
                <a:solidFill>
                  <a:srgbClr val="000000"/>
                </a:solidFill>
                <a:uFill>
                  <a:solidFill>
                    <a:srgbClr val="ffffff"/>
                  </a:solidFill>
                </a:uFill>
                <a:latin typeface="Calibri"/>
              </a:rPr>
              <a:t>Secondo livello struttura</a:t>
            </a:r>
            <a:endParaRPr b="0" lang="it-IT" sz="28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it-IT" sz="2800" spc="-1" strike="noStrike">
                <a:solidFill>
                  <a:srgbClr val="000000"/>
                </a:solidFill>
                <a:uFill>
                  <a:solidFill>
                    <a:srgbClr val="ffffff"/>
                  </a:solidFill>
                </a:uFill>
                <a:latin typeface="Calibri"/>
              </a:rPr>
              <a:t>Terzo livello struttura</a:t>
            </a:r>
            <a:endParaRPr b="0" lang="it-IT" sz="28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it-IT" sz="2800" spc="-1" strike="noStrike">
                <a:solidFill>
                  <a:srgbClr val="000000"/>
                </a:solidFill>
                <a:uFill>
                  <a:solidFill>
                    <a:srgbClr val="ffffff"/>
                  </a:solidFill>
                </a:uFill>
                <a:latin typeface="Calibri"/>
              </a:rPr>
              <a:t>Quarto livello struttura</a:t>
            </a:r>
            <a:endParaRPr b="0" lang="it-IT" sz="28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it-IT" sz="2800" spc="-1" strike="noStrike">
                <a:solidFill>
                  <a:srgbClr val="000000"/>
                </a:solidFill>
                <a:uFill>
                  <a:solidFill>
                    <a:srgbClr val="ffffff"/>
                  </a:solidFill>
                </a:uFill>
                <a:latin typeface="Calibri"/>
              </a:rPr>
              <a:t>Quinto livello struttura</a:t>
            </a:r>
            <a:endParaRPr b="0" lang="it-IT" sz="28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it-IT" sz="2800" spc="-1" strike="noStrike">
                <a:solidFill>
                  <a:srgbClr val="000000"/>
                </a:solidFill>
                <a:uFill>
                  <a:solidFill>
                    <a:srgbClr val="ffffff"/>
                  </a:solidFill>
                </a:uFill>
                <a:latin typeface="Calibri"/>
              </a:rPr>
              <a:t>Sesto livello struttura</a:t>
            </a:r>
            <a:endParaRPr b="0" lang="it-IT" sz="2800" spc="-1" strike="noStrike">
              <a:solidFill>
                <a:srgbClr val="000000"/>
              </a:solidFill>
              <a:uFill>
                <a:solidFill>
                  <a:srgbClr val="ffffff"/>
                </a:solidFill>
              </a:uFill>
              <a:latin typeface="Calibri"/>
            </a:endParaRPr>
          </a:p>
          <a:p>
            <a:pPr marL="228600" indent="-228240">
              <a:lnSpc>
                <a:spcPct val="100000"/>
              </a:lnSpc>
              <a:buClr>
                <a:srgbClr val="000000"/>
              </a:buClr>
              <a:buFont typeface="Arial"/>
              <a:buChar char="•"/>
            </a:pPr>
            <a:r>
              <a:rPr b="0" lang="it-IT" sz="2800" spc="-1" strike="noStrike">
                <a:solidFill>
                  <a:srgbClr val="000000"/>
                </a:solidFill>
                <a:uFill>
                  <a:solidFill>
                    <a:srgbClr val="ffffff"/>
                  </a:solidFill>
                </a:uFill>
                <a:latin typeface="Calibri"/>
              </a:rPr>
              <a:t>Settimo livello strutturaUpravte styly předlohy textu.</a:t>
            </a:r>
            <a:endParaRPr b="0" lang="it-IT" sz="2800" spc="-1" strike="noStrike">
              <a:solidFill>
                <a:srgbClr val="000000"/>
              </a:solidFill>
              <a:uFill>
                <a:solidFill>
                  <a:srgbClr val="ffffff"/>
                </a:solidFill>
              </a:uFill>
              <a:latin typeface="Calibri"/>
            </a:endParaRPr>
          </a:p>
          <a:p>
            <a:pPr lvl="1" marL="685800" indent="-228240">
              <a:lnSpc>
                <a:spcPct val="100000"/>
              </a:lnSpc>
              <a:buClr>
                <a:srgbClr val="000000"/>
              </a:buClr>
              <a:buFont typeface="Arial"/>
              <a:buChar char="•"/>
            </a:pPr>
            <a:r>
              <a:rPr b="0" lang="it-IT" sz="2400" spc="-1" strike="noStrike">
                <a:solidFill>
                  <a:srgbClr val="000000"/>
                </a:solidFill>
                <a:uFill>
                  <a:solidFill>
                    <a:srgbClr val="ffffff"/>
                  </a:solidFill>
                </a:uFill>
                <a:latin typeface="Calibri"/>
              </a:rPr>
              <a:t>Druhá úroveň</a:t>
            </a:r>
            <a:endParaRPr b="0" lang="it-IT" sz="2800" spc="-1" strike="noStrike">
              <a:solidFill>
                <a:srgbClr val="000000"/>
              </a:solidFill>
              <a:uFill>
                <a:solidFill>
                  <a:srgbClr val="ffffff"/>
                </a:solidFill>
              </a:uFill>
              <a:latin typeface="Calibri"/>
            </a:endParaRPr>
          </a:p>
          <a:p>
            <a:pPr lvl="2" marL="1143000" indent="-228240">
              <a:lnSpc>
                <a:spcPct val="100000"/>
              </a:lnSpc>
              <a:buClr>
                <a:srgbClr val="000000"/>
              </a:buClr>
              <a:buFont typeface="Arial"/>
              <a:buChar char="•"/>
            </a:pPr>
            <a:r>
              <a:rPr b="0" lang="it-IT" sz="2000" spc="-1" strike="noStrike">
                <a:solidFill>
                  <a:srgbClr val="000000"/>
                </a:solidFill>
                <a:uFill>
                  <a:solidFill>
                    <a:srgbClr val="ffffff"/>
                  </a:solidFill>
                </a:uFill>
                <a:latin typeface="Calibri"/>
              </a:rPr>
              <a:t>Třetí úroveň</a:t>
            </a:r>
            <a:endParaRPr b="0" lang="it-IT" sz="2800" spc="-1" strike="noStrike">
              <a:solidFill>
                <a:srgbClr val="000000"/>
              </a:solidFill>
              <a:uFill>
                <a:solidFill>
                  <a:srgbClr val="ffffff"/>
                </a:solidFill>
              </a:uFill>
              <a:latin typeface="Calibri"/>
            </a:endParaRPr>
          </a:p>
          <a:p>
            <a:pPr lvl="3" marL="1600200" indent="-228240">
              <a:lnSpc>
                <a:spcPct val="100000"/>
              </a:lnSpc>
              <a:buClr>
                <a:srgbClr val="000000"/>
              </a:buClr>
              <a:buFont typeface="Arial"/>
              <a:buChar char="•"/>
            </a:pPr>
            <a:r>
              <a:rPr b="0" lang="it-IT" sz="1800" spc="-1" strike="noStrike">
                <a:solidFill>
                  <a:srgbClr val="000000"/>
                </a:solidFill>
                <a:uFill>
                  <a:solidFill>
                    <a:srgbClr val="ffffff"/>
                  </a:solidFill>
                </a:uFill>
                <a:latin typeface="Calibri"/>
              </a:rPr>
              <a:t>Čtvrtá úroveň</a:t>
            </a:r>
            <a:endParaRPr b="0" lang="it-IT" sz="2800" spc="-1" strike="noStrike">
              <a:solidFill>
                <a:srgbClr val="000000"/>
              </a:solidFill>
              <a:uFill>
                <a:solidFill>
                  <a:srgbClr val="ffffff"/>
                </a:solidFill>
              </a:uFill>
              <a:latin typeface="Calibri"/>
            </a:endParaRPr>
          </a:p>
          <a:p>
            <a:pPr lvl="4" marL="2057400" indent="-228240">
              <a:lnSpc>
                <a:spcPct val="100000"/>
              </a:lnSpc>
              <a:buClr>
                <a:srgbClr val="000000"/>
              </a:buClr>
              <a:buFont typeface="Arial"/>
              <a:buChar char="•"/>
            </a:pPr>
            <a:r>
              <a:rPr b="0" lang="it-IT" sz="1800" spc="-1" strike="noStrike">
                <a:solidFill>
                  <a:srgbClr val="000000"/>
                </a:solidFill>
                <a:uFill>
                  <a:solidFill>
                    <a:srgbClr val="ffffff"/>
                  </a:solidFill>
                </a:uFill>
                <a:latin typeface="Calibri"/>
              </a:rPr>
              <a:t>Pátá úroveň</a:t>
            </a:r>
            <a:endParaRPr b="0" lang="it-IT" sz="2800" spc="-1" strike="noStrike">
              <a:solidFill>
                <a:srgbClr val="000000"/>
              </a:solidFill>
              <a:uFill>
                <a:solidFill>
                  <a:srgbClr val="ffffff"/>
                </a:solidFill>
              </a:uFill>
              <a:latin typeface="Calibri"/>
            </a:endParaRPr>
          </a:p>
        </p:txBody>
      </p:sp>
      <p:sp>
        <p:nvSpPr>
          <p:cNvPr id="41" name="PlaceHolder 3"/>
          <p:cNvSpPr>
            <a:spLocks noGrp="1"/>
          </p:cNvSpPr>
          <p:nvPr>
            <p:ph type="dt"/>
          </p:nvPr>
        </p:nvSpPr>
        <p:spPr>
          <a:xfrm>
            <a:off x="838080" y="6356520"/>
            <a:ext cx="2742840" cy="364680"/>
          </a:xfrm>
          <a:prstGeom prst="rect">
            <a:avLst/>
          </a:prstGeom>
        </p:spPr>
        <p:txBody>
          <a:bodyPr anchor="ctr"/>
          <a:p>
            <a:pPr>
              <a:lnSpc>
                <a:spcPct val="100000"/>
              </a:lnSpc>
            </a:pPr>
            <a:r>
              <a:rPr b="0" lang="cs-CZ" sz="1200" spc="-1" strike="noStrike">
                <a:solidFill>
                  <a:srgbClr val="8b8b8b"/>
                </a:solidFill>
                <a:uFill>
                  <a:solidFill>
                    <a:srgbClr val="ffffff"/>
                  </a:solidFill>
                </a:uFill>
                <a:latin typeface="Calibri"/>
              </a:rPr>
              <a:t>16. 4. 2018</a:t>
            </a:r>
            <a:endParaRPr b="0" lang="cs-CZ" sz="1400" spc="-1" strike="noStrike">
              <a:solidFill>
                <a:srgbClr val="000000"/>
              </a:solidFill>
              <a:uFill>
                <a:solidFill>
                  <a:srgbClr val="ffffff"/>
                </a:solidFill>
              </a:uFill>
              <a:latin typeface="Times New Roman"/>
            </a:endParaRPr>
          </a:p>
        </p:txBody>
      </p:sp>
      <p:sp>
        <p:nvSpPr>
          <p:cNvPr id="42" name="PlaceHolder 4"/>
          <p:cNvSpPr>
            <a:spLocks noGrp="1"/>
          </p:cNvSpPr>
          <p:nvPr>
            <p:ph type="ftr"/>
          </p:nvPr>
        </p:nvSpPr>
        <p:spPr>
          <a:xfrm>
            <a:off x="4038480" y="6356520"/>
            <a:ext cx="4114440" cy="364680"/>
          </a:xfrm>
          <a:prstGeom prst="rect">
            <a:avLst/>
          </a:prstGeom>
        </p:spPr>
        <p:txBody>
          <a:bodyPr anchor="ctr"/>
          <a:p>
            <a:endParaRPr b="0" lang="cs-CZ" sz="2400" spc="-1" strike="noStrike">
              <a:solidFill>
                <a:srgbClr val="000000"/>
              </a:solidFill>
              <a:uFill>
                <a:solidFill>
                  <a:srgbClr val="ffffff"/>
                </a:solidFill>
              </a:uFill>
              <a:latin typeface="Times New Roman"/>
            </a:endParaRPr>
          </a:p>
        </p:txBody>
      </p:sp>
      <p:sp>
        <p:nvSpPr>
          <p:cNvPr id="43" name="PlaceHolder 5"/>
          <p:cNvSpPr>
            <a:spLocks noGrp="1"/>
          </p:cNvSpPr>
          <p:nvPr>
            <p:ph type="sldNum"/>
          </p:nvPr>
        </p:nvSpPr>
        <p:spPr>
          <a:xfrm>
            <a:off x="8610480" y="6356520"/>
            <a:ext cx="2742840" cy="364680"/>
          </a:xfrm>
          <a:prstGeom prst="rect">
            <a:avLst/>
          </a:prstGeom>
        </p:spPr>
        <p:txBody>
          <a:bodyPr anchor="ctr"/>
          <a:p>
            <a:pPr algn="r">
              <a:lnSpc>
                <a:spcPct val="100000"/>
              </a:lnSpc>
            </a:pPr>
            <a:fld id="{5D8D9E49-C01E-4FD8-83F8-8AA17696311B}" type="slidenum">
              <a:rPr b="0" lang="cs-CZ" sz="1200" spc="-1" strike="noStrike">
                <a:solidFill>
                  <a:srgbClr val="8b8b8b"/>
                </a:solidFill>
                <a:uFill>
                  <a:solidFill>
                    <a:srgbClr val="ffffff"/>
                  </a:solidFill>
                </a:uFill>
                <a:latin typeface="Calibri"/>
              </a:rPr>
              <a:t>1</a:t>
            </a:fld>
            <a:endParaRPr b="0" lang="cs-CZ"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1"/>
          <a:stretch>
            <a:fillRect/>
          </a:stretch>
        </a:blipFill>
      </p:bgPr>
    </p:bg>
    <p:spTree>
      <p:nvGrpSpPr>
        <p:cNvPr id="1" name=""/>
        <p:cNvGrpSpPr/>
        <p:nvPr/>
      </p:nvGrpSpPr>
      <p:grpSpPr>
        <a:xfrm>
          <a:off x="0" y="0"/>
          <a:ext cx="0" cy="0"/>
          <a:chOff x="0" y="0"/>
          <a:chExt cx="0" cy="0"/>
        </a:xfrm>
      </p:grpSpPr>
      <p:sp>
        <p:nvSpPr>
          <p:cNvPr id="78" name="TextShape 1"/>
          <p:cNvSpPr txBox="1"/>
          <p:nvPr/>
        </p:nvSpPr>
        <p:spPr>
          <a:xfrm>
            <a:off x="11480760" y="1122480"/>
            <a:ext cx="11278080" cy="4973400"/>
          </a:xfrm>
          <a:prstGeom prst="rect">
            <a:avLst/>
          </a:prstGeom>
          <a:noFill/>
          <a:ln>
            <a:noFill/>
          </a:ln>
        </p:spPr>
        <p:txBody>
          <a:bodyPr anchor="b"/>
          <a:p>
            <a:pPr algn="ctr">
              <a:lnSpc>
                <a:spcPct val="100000"/>
              </a:lnSpc>
            </a:pPr>
            <a:r>
              <a:rPr b="1" lang="it-IT" sz="8000" spc="-1" strike="noStrike">
                <a:solidFill>
                  <a:srgbClr val="000000"/>
                </a:solidFill>
                <a:uFill>
                  <a:solidFill>
                    <a:srgbClr val="ffffff"/>
                  </a:solidFill>
                </a:uFill>
                <a:latin typeface="Arial"/>
              </a:rPr>
              <a:t>Alessandro Manzoni</a:t>
            </a:r>
            <a:endParaRPr b="0" lang="it-IT" sz="1800" spc="-1" strike="noStrike">
              <a:solidFill>
                <a:srgbClr val="000000"/>
              </a:solidFill>
              <a:uFill>
                <a:solidFill>
                  <a:srgbClr val="ffffff"/>
                </a:solidFill>
              </a:uFill>
              <a:latin typeface="Calibri"/>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838080" y="365040"/>
            <a:ext cx="10515240" cy="1325160"/>
          </a:xfrm>
          <a:prstGeom prst="rect">
            <a:avLst/>
          </a:prstGeom>
          <a:noFill/>
          <a:ln>
            <a:noFill/>
          </a:ln>
        </p:spPr>
        <p:txBody>
          <a:bodyPr anchor="ctr"/>
          <a:p>
            <a:pPr>
              <a:lnSpc>
                <a:spcPct val="90000"/>
              </a:lnSpc>
            </a:pPr>
            <a:r>
              <a:rPr b="1" lang="it-IT" sz="4400" spc="-1" strike="noStrike">
                <a:solidFill>
                  <a:srgbClr val="000000"/>
                </a:solidFill>
                <a:uFill>
                  <a:solidFill>
                    <a:srgbClr val="ffffff"/>
                  </a:solidFill>
                </a:uFill>
                <a:latin typeface="Arial"/>
              </a:rPr>
              <a:t>Le opere di Alessandro Manzoni</a:t>
            </a:r>
            <a:endParaRPr b="0" lang="it-IT" sz="1800" spc="-1" strike="noStrike">
              <a:solidFill>
                <a:srgbClr val="000000"/>
              </a:solidFill>
              <a:uFill>
                <a:solidFill>
                  <a:srgbClr val="ffffff"/>
                </a:solidFill>
              </a:uFill>
              <a:latin typeface="Calibri"/>
            </a:endParaRPr>
          </a:p>
        </p:txBody>
      </p:sp>
      <p:sp>
        <p:nvSpPr>
          <p:cNvPr id="96" name="TextShape 2"/>
          <p:cNvSpPr txBox="1"/>
          <p:nvPr/>
        </p:nvSpPr>
        <p:spPr>
          <a:xfrm>
            <a:off x="838080" y="1825560"/>
            <a:ext cx="10515240" cy="4350960"/>
          </a:xfrm>
          <a:prstGeom prst="rect">
            <a:avLst/>
          </a:prstGeom>
          <a:noFill/>
          <a:ln>
            <a:noFill/>
          </a:ln>
        </p:spPr>
        <p:txBody>
          <a:bodyPr/>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L'opera manzoniana che ha portato la maggiore innovazione nella letteratura italiana è </a:t>
            </a:r>
            <a:r>
              <a:rPr b="0" i="1" lang="it-IT" sz="2800" spc="-1" strike="noStrike">
                <a:solidFill>
                  <a:srgbClr val="000000"/>
                </a:solidFill>
                <a:uFill>
                  <a:solidFill>
                    <a:srgbClr val="ffffff"/>
                  </a:solidFill>
                </a:uFill>
                <a:latin typeface="Arial"/>
              </a:rPr>
              <a:t>I promessi sposi, </a:t>
            </a:r>
            <a:r>
              <a:rPr b="0" lang="it-IT" sz="2800" spc="-1" strike="noStrike">
                <a:solidFill>
                  <a:srgbClr val="000000"/>
                </a:solidFill>
                <a:uFill>
                  <a:solidFill>
                    <a:srgbClr val="ffffff"/>
                  </a:solidFill>
                </a:uFill>
                <a:latin typeface="Arial"/>
              </a:rPr>
              <a:t>un romanzo storico.</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Il romanzo conosce tre redazioni, </a:t>
            </a:r>
            <a:r>
              <a:rPr b="0" i="1" lang="it-IT" sz="2800" spc="-1" strike="noStrike">
                <a:solidFill>
                  <a:srgbClr val="000000"/>
                </a:solidFill>
                <a:uFill>
                  <a:solidFill>
                    <a:srgbClr val="ffffff"/>
                  </a:solidFill>
                </a:uFill>
                <a:latin typeface="Arial"/>
              </a:rPr>
              <a:t>Il Fermo e Lucia </a:t>
            </a:r>
            <a:r>
              <a:rPr b="0" lang="it-IT" sz="2800" spc="-1" strike="noStrike">
                <a:solidFill>
                  <a:srgbClr val="000000"/>
                </a:solidFill>
                <a:uFill>
                  <a:solidFill>
                    <a:srgbClr val="ffffff"/>
                  </a:solidFill>
                </a:uFill>
                <a:latin typeface="Arial"/>
              </a:rPr>
              <a:t>(1821-23, prima stesura dei futuri Promessi sposi).</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La stesura successiva </a:t>
            </a:r>
            <a:r>
              <a:rPr b="0" i="1" lang="it-IT" sz="2800" spc="-1" strike="noStrike">
                <a:solidFill>
                  <a:srgbClr val="000000"/>
                </a:solidFill>
                <a:uFill>
                  <a:solidFill>
                    <a:srgbClr val="ffffff"/>
                  </a:solidFill>
                </a:uFill>
                <a:latin typeface="Arial"/>
              </a:rPr>
              <a:t>I promessi sposi </a:t>
            </a:r>
            <a:r>
              <a:rPr b="0" lang="it-IT" sz="2800" spc="-1" strike="noStrike">
                <a:solidFill>
                  <a:srgbClr val="000000"/>
                </a:solidFill>
                <a:uFill>
                  <a:solidFill>
                    <a:srgbClr val="ffffff"/>
                  </a:solidFill>
                </a:uFill>
                <a:latin typeface="Arial"/>
              </a:rPr>
              <a:t>del 1827, sulla base del toscano letterario riproposto dal vocabolario del Cesari.</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Dopo un soggiorno a Firenze, arriva alla conclusione che l’unica lingua per una prosa moderna sia il fiorentino parlato dalle persone colte e, uniformandosi ad esso, compie una revisione non solo linguistica, ma anche stilistica per la nuova edizione del romanzo che sarà pronta solo nel 1840-42.</a:t>
            </a:r>
            <a:endParaRPr b="0" lang="it-IT" sz="2800" spc="-1" strike="noStrike">
              <a:solidFill>
                <a:srgbClr val="000000"/>
              </a:solidFill>
              <a:uFill>
                <a:solidFill>
                  <a:srgbClr val="ffffff"/>
                </a:solidFill>
              </a:uFill>
              <a:latin typeface="Calibri"/>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extShape 1"/>
          <p:cNvSpPr txBox="1"/>
          <p:nvPr/>
        </p:nvSpPr>
        <p:spPr>
          <a:xfrm>
            <a:off x="838080" y="365040"/>
            <a:ext cx="10515240" cy="1325160"/>
          </a:xfrm>
          <a:prstGeom prst="rect">
            <a:avLst/>
          </a:prstGeom>
          <a:noFill/>
          <a:ln>
            <a:noFill/>
          </a:ln>
        </p:spPr>
        <p:txBody>
          <a:bodyPr anchor="ctr"/>
          <a:p>
            <a:pPr>
              <a:lnSpc>
                <a:spcPct val="90000"/>
              </a:lnSpc>
            </a:pPr>
            <a:r>
              <a:rPr b="1" lang="it-IT" sz="4400" spc="-1" strike="noStrike">
                <a:solidFill>
                  <a:srgbClr val="000000"/>
                </a:solidFill>
                <a:uFill>
                  <a:solidFill>
                    <a:srgbClr val="ffffff"/>
                  </a:solidFill>
                </a:uFill>
                <a:latin typeface="Arial"/>
              </a:rPr>
              <a:t>Le opere di Alessandro Manzoni</a:t>
            </a:r>
            <a:endParaRPr b="0" lang="it-IT" sz="1800" spc="-1" strike="noStrike">
              <a:solidFill>
                <a:srgbClr val="000000"/>
              </a:solidFill>
              <a:uFill>
                <a:solidFill>
                  <a:srgbClr val="ffffff"/>
                </a:solidFill>
              </a:uFill>
              <a:latin typeface="Calibri"/>
            </a:endParaRPr>
          </a:p>
        </p:txBody>
      </p:sp>
      <p:sp>
        <p:nvSpPr>
          <p:cNvPr id="98" name="TextShape 2"/>
          <p:cNvSpPr txBox="1"/>
          <p:nvPr/>
        </p:nvSpPr>
        <p:spPr>
          <a:xfrm>
            <a:off x="838080" y="1825560"/>
            <a:ext cx="10515240" cy="4350960"/>
          </a:xfrm>
          <a:prstGeom prst="rect">
            <a:avLst/>
          </a:prstGeom>
          <a:noFill/>
          <a:ln>
            <a:noFill/>
          </a:ln>
        </p:spPr>
        <p:txBody>
          <a:bodyPr/>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Il romanzo </a:t>
            </a:r>
            <a:r>
              <a:rPr b="0" i="1" lang="it-IT" sz="2800" spc="-1" strike="noStrike">
                <a:solidFill>
                  <a:srgbClr val="000000"/>
                </a:solidFill>
                <a:uFill>
                  <a:solidFill>
                    <a:srgbClr val="ffffff"/>
                  </a:solidFill>
                </a:uFill>
                <a:latin typeface="Arial"/>
              </a:rPr>
              <a:t>I Promessi sposi </a:t>
            </a:r>
            <a:r>
              <a:rPr b="0" lang="it-IT" sz="2800" spc="-1" strike="noStrike">
                <a:solidFill>
                  <a:srgbClr val="000000"/>
                </a:solidFill>
                <a:uFill>
                  <a:solidFill>
                    <a:srgbClr val="ffffff"/>
                  </a:solidFill>
                </a:uFill>
                <a:latin typeface="Arial"/>
              </a:rPr>
              <a:t>è ambientato tra 1628 e il 1630 in Lombardia durante il dominio spagnolo, fu il primo esempio di romanzo storico della letteratura italiana.</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 </a:t>
            </a:r>
            <a:r>
              <a:rPr b="0" lang="it-IT" sz="2800" spc="-1" strike="noStrike">
                <a:solidFill>
                  <a:srgbClr val="000000"/>
                </a:solidFill>
                <a:uFill>
                  <a:solidFill>
                    <a:srgbClr val="ffffff"/>
                  </a:solidFill>
                </a:uFill>
                <a:latin typeface="Arial"/>
              </a:rPr>
              <a:t>Il romanzo si basa su una rigorosa ricerca storica e gli episodi del XVII secolo, come ad esempio le vicende della monaca di Monza e la Grande Peste del 1629–1631, si fondano su documenti d'archivio e cronache dell'epoca.</a:t>
            </a:r>
            <a:endParaRPr b="0" lang="it-IT" sz="2800" spc="-1" strike="noStrike">
              <a:solidFill>
                <a:srgbClr val="000000"/>
              </a:solidFill>
              <a:uFill>
                <a:solidFill>
                  <a:srgbClr val="ffffff"/>
                </a:solidFill>
              </a:uFill>
              <a:latin typeface="Calibri"/>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838080" y="365040"/>
            <a:ext cx="10515240" cy="1325160"/>
          </a:xfrm>
          <a:prstGeom prst="rect">
            <a:avLst/>
          </a:prstGeom>
          <a:noFill/>
          <a:ln>
            <a:noFill/>
          </a:ln>
        </p:spPr>
        <p:txBody>
          <a:bodyPr anchor="ctr"/>
          <a:p>
            <a:pPr>
              <a:lnSpc>
                <a:spcPct val="90000"/>
              </a:lnSpc>
            </a:pPr>
            <a:r>
              <a:rPr b="1" lang="it-IT" sz="4400" spc="-1" strike="noStrike">
                <a:solidFill>
                  <a:srgbClr val="000000"/>
                </a:solidFill>
                <a:uFill>
                  <a:solidFill>
                    <a:srgbClr val="ffffff"/>
                  </a:solidFill>
                </a:uFill>
                <a:latin typeface="Arial"/>
              </a:rPr>
              <a:t>Le opere di Alessandro Manzoni</a:t>
            </a:r>
            <a:endParaRPr b="0" lang="it-IT" sz="1800" spc="-1" strike="noStrike">
              <a:solidFill>
                <a:srgbClr val="000000"/>
              </a:solidFill>
              <a:uFill>
                <a:solidFill>
                  <a:srgbClr val="ffffff"/>
                </a:solidFill>
              </a:uFill>
              <a:latin typeface="Calibri"/>
            </a:endParaRPr>
          </a:p>
        </p:txBody>
      </p:sp>
      <p:sp>
        <p:nvSpPr>
          <p:cNvPr id="100" name="TextShape 2"/>
          <p:cNvSpPr txBox="1"/>
          <p:nvPr/>
        </p:nvSpPr>
        <p:spPr>
          <a:xfrm>
            <a:off x="838080" y="1825560"/>
            <a:ext cx="10515240" cy="4350960"/>
          </a:xfrm>
          <a:prstGeom prst="rect">
            <a:avLst/>
          </a:prstGeom>
          <a:noFill/>
          <a:ln>
            <a:noFill/>
          </a:ln>
        </p:spPr>
        <p:txBody>
          <a:bodyPr/>
          <a:p>
            <a:pPr>
              <a:lnSpc>
                <a:spcPct val="100000"/>
              </a:lnSpc>
            </a:pPr>
            <a:r>
              <a:rPr b="1" lang="it-IT" sz="2800" spc="-1" strike="noStrike" u="sng">
                <a:solidFill>
                  <a:srgbClr val="000000"/>
                </a:solidFill>
                <a:uFill>
                  <a:solidFill>
                    <a:srgbClr val="ffffff"/>
                  </a:solidFill>
                </a:uFill>
                <a:latin typeface="Arial"/>
              </a:rPr>
              <a:t>Le liriche:</a:t>
            </a:r>
            <a:endParaRPr b="0" lang="it-IT" sz="2800" spc="-1" strike="noStrike">
              <a:solidFill>
                <a:srgbClr val="000000"/>
              </a:solidFill>
              <a:uFill>
                <a:solidFill>
                  <a:srgbClr val="ffffff"/>
                </a:solidFill>
              </a:uFill>
              <a:latin typeface="Calibri"/>
            </a:endParaRPr>
          </a:p>
          <a:p>
            <a:pPr>
              <a:lnSpc>
                <a:spcPct val="100000"/>
              </a:lnSpc>
            </a:pP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i="1" lang="it-IT" sz="2800" spc="-1" strike="noStrike">
                <a:solidFill>
                  <a:srgbClr val="000000"/>
                </a:solidFill>
                <a:uFill>
                  <a:solidFill>
                    <a:srgbClr val="ffffff"/>
                  </a:solidFill>
                </a:uFill>
                <a:latin typeface="Arial"/>
              </a:rPr>
              <a:t>Il trionfo della libertà </a:t>
            </a:r>
            <a:r>
              <a:rPr b="0" lang="it-IT" sz="2800" spc="-1" strike="noStrike">
                <a:solidFill>
                  <a:srgbClr val="000000"/>
                </a:solidFill>
                <a:uFill>
                  <a:solidFill>
                    <a:srgbClr val="ffffff"/>
                  </a:solidFill>
                </a:uFill>
                <a:latin typeface="Arial"/>
              </a:rPr>
              <a:t>scritto nel 1801 fu la sua prima esperienza poetica. Nel 1806 compose il carme che dedicò al compagno di sua madre </a:t>
            </a:r>
            <a:r>
              <a:rPr b="0" i="1" lang="it-IT" sz="2800" spc="-1" strike="noStrike">
                <a:solidFill>
                  <a:srgbClr val="000000"/>
                </a:solidFill>
                <a:uFill>
                  <a:solidFill>
                    <a:srgbClr val="ffffff"/>
                  </a:solidFill>
                </a:uFill>
                <a:latin typeface="Arial"/>
              </a:rPr>
              <a:t>In morte di Carlo Imbonati.</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i="1" lang="it-IT" sz="2800" spc="-1" strike="noStrike">
                <a:solidFill>
                  <a:srgbClr val="000000"/>
                </a:solidFill>
                <a:uFill>
                  <a:solidFill>
                    <a:srgbClr val="ffffff"/>
                  </a:solidFill>
                </a:uFill>
                <a:latin typeface="Arial"/>
              </a:rPr>
              <a:t>Gli Inni sacri  </a:t>
            </a:r>
            <a:r>
              <a:rPr b="0" lang="it-IT" sz="2800" spc="-1" strike="noStrike">
                <a:solidFill>
                  <a:srgbClr val="000000"/>
                </a:solidFill>
                <a:uFill>
                  <a:solidFill>
                    <a:srgbClr val="ffffff"/>
                  </a:solidFill>
                </a:uFill>
                <a:latin typeface="Arial"/>
              </a:rPr>
              <a:t>Manzoni</a:t>
            </a:r>
            <a:r>
              <a:rPr b="0" i="1" lang="it-IT" sz="2800" spc="-1" strike="noStrike">
                <a:solidFill>
                  <a:srgbClr val="000000"/>
                </a:solidFill>
                <a:uFill>
                  <a:solidFill>
                    <a:srgbClr val="ffffff"/>
                  </a:solidFill>
                </a:uFill>
                <a:latin typeface="Arial"/>
              </a:rPr>
              <a:t> </a:t>
            </a:r>
            <a:r>
              <a:rPr b="0" lang="it-IT" sz="2800" spc="-1" strike="noStrike">
                <a:solidFill>
                  <a:srgbClr val="000000"/>
                </a:solidFill>
                <a:uFill>
                  <a:solidFill>
                    <a:srgbClr val="ffffff"/>
                  </a:solidFill>
                </a:uFill>
                <a:latin typeface="Arial"/>
              </a:rPr>
              <a:t>scrisse negli anni seguenti alla conversione tra il 1812 e il 1815 un ciclo di poesie spirituali dedicate alle feste dell'anno liturgico</a:t>
            </a:r>
            <a:r>
              <a:rPr b="0" i="1" lang="it-IT" sz="2800" spc="-1" strike="noStrike">
                <a:solidFill>
                  <a:srgbClr val="000000"/>
                </a:solidFill>
                <a:uFill>
                  <a:solidFill>
                    <a:srgbClr val="ffffff"/>
                  </a:solidFill>
                </a:uFill>
                <a:latin typeface="Arial"/>
              </a:rPr>
              <a:t>. La Risurrezione, Il nome di Maria, Il Natale, La Passione.</a:t>
            </a:r>
            <a:endParaRPr b="0" lang="it-IT" sz="2800" spc="-1" strike="noStrike">
              <a:solidFill>
                <a:srgbClr val="000000"/>
              </a:solidFill>
              <a:uFill>
                <a:solidFill>
                  <a:srgbClr val="ffffff"/>
                </a:solidFill>
              </a:uFill>
              <a:latin typeface="Calibri"/>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TextShape 1"/>
          <p:cNvSpPr txBox="1"/>
          <p:nvPr/>
        </p:nvSpPr>
        <p:spPr>
          <a:xfrm>
            <a:off x="838080" y="365040"/>
            <a:ext cx="10515240" cy="1325160"/>
          </a:xfrm>
          <a:prstGeom prst="rect">
            <a:avLst/>
          </a:prstGeom>
          <a:noFill/>
          <a:ln>
            <a:noFill/>
          </a:ln>
        </p:spPr>
        <p:txBody>
          <a:bodyPr anchor="ctr"/>
          <a:p>
            <a:pPr>
              <a:lnSpc>
                <a:spcPct val="90000"/>
              </a:lnSpc>
            </a:pPr>
            <a:r>
              <a:rPr b="1" lang="it-IT" sz="4400" spc="-1" strike="noStrike">
                <a:solidFill>
                  <a:srgbClr val="000000"/>
                </a:solidFill>
                <a:uFill>
                  <a:solidFill>
                    <a:srgbClr val="ffffff"/>
                  </a:solidFill>
                </a:uFill>
                <a:latin typeface="Arial"/>
              </a:rPr>
              <a:t>Le opere di Alessandro Manzoni</a:t>
            </a:r>
            <a:endParaRPr b="0" lang="it-IT" sz="1800" spc="-1" strike="noStrike">
              <a:solidFill>
                <a:srgbClr val="000000"/>
              </a:solidFill>
              <a:uFill>
                <a:solidFill>
                  <a:srgbClr val="ffffff"/>
                </a:solidFill>
              </a:uFill>
              <a:latin typeface="Calibri"/>
            </a:endParaRPr>
          </a:p>
        </p:txBody>
      </p:sp>
      <p:sp>
        <p:nvSpPr>
          <p:cNvPr id="102" name="TextShape 2"/>
          <p:cNvSpPr txBox="1"/>
          <p:nvPr/>
        </p:nvSpPr>
        <p:spPr>
          <a:xfrm>
            <a:off x="838080" y="1825560"/>
            <a:ext cx="10515240" cy="4350960"/>
          </a:xfrm>
          <a:prstGeom prst="rect">
            <a:avLst/>
          </a:prstGeom>
          <a:noFill/>
          <a:ln>
            <a:noFill/>
          </a:ln>
        </p:spPr>
        <p:txBody>
          <a:bodyPr/>
          <a:p>
            <a:pPr>
              <a:lnSpc>
                <a:spcPct val="100000"/>
              </a:lnSpc>
            </a:pPr>
            <a:r>
              <a:rPr b="1" lang="it-IT" sz="2800" spc="-1" strike="noStrike" u="sng">
                <a:solidFill>
                  <a:srgbClr val="000000"/>
                </a:solidFill>
                <a:uFill>
                  <a:solidFill>
                    <a:srgbClr val="ffffff"/>
                  </a:solidFill>
                </a:uFill>
                <a:latin typeface="Arial"/>
              </a:rPr>
              <a:t>Le tragedie:</a:t>
            </a:r>
            <a:endParaRPr b="0" lang="it-IT" sz="2800" spc="-1" strike="noStrike">
              <a:solidFill>
                <a:srgbClr val="000000"/>
              </a:solidFill>
              <a:uFill>
                <a:solidFill>
                  <a:srgbClr val="ffffff"/>
                </a:solidFill>
              </a:uFill>
              <a:latin typeface="Calibri"/>
            </a:endParaRPr>
          </a:p>
          <a:p>
            <a:pPr>
              <a:lnSpc>
                <a:spcPct val="100000"/>
              </a:lnSpc>
            </a:pP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Il Conte di Carmagnola</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i="1" lang="it-IT" sz="2800" spc="-1" strike="noStrike">
                <a:solidFill>
                  <a:srgbClr val="000000"/>
                </a:solidFill>
                <a:uFill>
                  <a:solidFill>
                    <a:srgbClr val="ffffff"/>
                  </a:solidFill>
                </a:uFill>
                <a:latin typeface="Arial"/>
              </a:rPr>
              <a:t>L’Adelchi,</a:t>
            </a:r>
            <a:r>
              <a:rPr b="0" lang="it-IT" sz="2800" spc="-1" strike="noStrike">
                <a:solidFill>
                  <a:srgbClr val="000000"/>
                </a:solidFill>
                <a:uFill>
                  <a:solidFill>
                    <a:srgbClr val="ffffff"/>
                  </a:solidFill>
                </a:uFill>
                <a:latin typeface="Arial"/>
              </a:rPr>
              <a:t> è una tragedia che rappresenta la guerra tra Carlo Magno e Desiderio. Carlo Magno, 742-814, re dei Franchi. Desiderio, re dei Longobardi.</a:t>
            </a:r>
            <a:endParaRPr b="0" lang="it-IT" sz="2800" spc="-1" strike="noStrike">
              <a:solidFill>
                <a:srgbClr val="000000"/>
              </a:solidFill>
              <a:uFill>
                <a:solidFill>
                  <a:srgbClr val="ffffff"/>
                </a:solidFill>
              </a:uFill>
              <a:latin typeface="Calibri"/>
            </a:endParaRPr>
          </a:p>
          <a:p>
            <a:pPr>
              <a:lnSpc>
                <a:spcPct val="90000"/>
              </a:lnSpc>
            </a:pPr>
            <a:endParaRPr b="0" lang="it-IT" sz="2800" spc="-1" strike="noStrike">
              <a:solidFill>
                <a:srgbClr val="000000"/>
              </a:solidFill>
              <a:uFill>
                <a:solidFill>
                  <a:srgbClr val="ffffff"/>
                </a:solidFill>
              </a:uFill>
              <a:latin typeface="Calibri"/>
            </a:endParaRPr>
          </a:p>
          <a:p>
            <a:pPr>
              <a:lnSpc>
                <a:spcPct val="90000"/>
              </a:lnSpc>
            </a:pPr>
            <a:endParaRPr b="0" lang="it-IT" sz="2800" spc="-1" strike="noStrike">
              <a:solidFill>
                <a:srgbClr val="000000"/>
              </a:solidFill>
              <a:uFill>
                <a:solidFill>
                  <a:srgbClr val="ffffff"/>
                </a:solidFill>
              </a:uFill>
              <a:latin typeface="Calibri"/>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838080" y="365040"/>
            <a:ext cx="10515240" cy="1325160"/>
          </a:xfrm>
          <a:prstGeom prst="rect">
            <a:avLst/>
          </a:prstGeom>
          <a:noFill/>
          <a:ln>
            <a:noFill/>
          </a:ln>
        </p:spPr>
        <p:txBody>
          <a:bodyPr anchor="ctr"/>
          <a:p>
            <a:pPr>
              <a:lnSpc>
                <a:spcPct val="90000"/>
              </a:lnSpc>
            </a:pPr>
            <a:r>
              <a:rPr b="1" lang="it-IT" sz="4400" spc="-1" strike="noStrike">
                <a:solidFill>
                  <a:srgbClr val="000000"/>
                </a:solidFill>
                <a:uFill>
                  <a:solidFill>
                    <a:srgbClr val="ffffff"/>
                  </a:solidFill>
                </a:uFill>
                <a:latin typeface="Arial"/>
              </a:rPr>
              <a:t>Le opere di Alessandro Manzoni</a:t>
            </a:r>
            <a:endParaRPr b="0" lang="it-IT" sz="1800" spc="-1" strike="noStrike">
              <a:solidFill>
                <a:srgbClr val="000000"/>
              </a:solidFill>
              <a:uFill>
                <a:solidFill>
                  <a:srgbClr val="ffffff"/>
                </a:solidFill>
              </a:uFill>
              <a:latin typeface="Calibri"/>
            </a:endParaRPr>
          </a:p>
        </p:txBody>
      </p:sp>
      <p:sp>
        <p:nvSpPr>
          <p:cNvPr id="104" name="TextShape 2"/>
          <p:cNvSpPr txBox="1"/>
          <p:nvPr/>
        </p:nvSpPr>
        <p:spPr>
          <a:xfrm>
            <a:off x="838080" y="1825560"/>
            <a:ext cx="10515240" cy="4350960"/>
          </a:xfrm>
          <a:prstGeom prst="rect">
            <a:avLst/>
          </a:prstGeom>
          <a:noFill/>
          <a:ln>
            <a:noFill/>
          </a:ln>
        </p:spPr>
        <p:txBody>
          <a:bodyPr/>
          <a:p>
            <a:pPr>
              <a:lnSpc>
                <a:spcPct val="100000"/>
              </a:lnSpc>
            </a:pPr>
            <a:r>
              <a:rPr b="1" lang="it-IT" sz="2800" spc="-1" strike="noStrike" u="sng">
                <a:solidFill>
                  <a:srgbClr val="000000"/>
                </a:solidFill>
                <a:uFill>
                  <a:solidFill>
                    <a:srgbClr val="ffffff"/>
                  </a:solidFill>
                </a:uFill>
                <a:latin typeface="Arial"/>
              </a:rPr>
              <a:t>Le Odi d’ispirazione politica:</a:t>
            </a:r>
            <a:endParaRPr b="0" lang="it-IT" sz="2800" spc="-1" strike="noStrike">
              <a:solidFill>
                <a:srgbClr val="000000"/>
              </a:solidFill>
              <a:uFill>
                <a:solidFill>
                  <a:srgbClr val="ffffff"/>
                </a:solidFill>
              </a:uFill>
              <a:latin typeface="Calibri"/>
            </a:endParaRPr>
          </a:p>
          <a:p>
            <a:pPr>
              <a:lnSpc>
                <a:spcPct val="100000"/>
              </a:lnSpc>
            </a:pP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L’ode </a:t>
            </a:r>
            <a:r>
              <a:rPr b="0" i="1" lang="it-IT" sz="2800" spc="-1" strike="noStrike">
                <a:solidFill>
                  <a:srgbClr val="000000"/>
                </a:solidFill>
                <a:uFill>
                  <a:solidFill>
                    <a:srgbClr val="ffffff"/>
                  </a:solidFill>
                </a:uFill>
                <a:latin typeface="Arial"/>
              </a:rPr>
              <a:t>Marzo</a:t>
            </a:r>
            <a:r>
              <a:rPr b="0" lang="it-IT" sz="2800" spc="-1" strike="noStrike">
                <a:solidFill>
                  <a:srgbClr val="000000"/>
                </a:solidFill>
                <a:uFill>
                  <a:solidFill>
                    <a:srgbClr val="ffffff"/>
                  </a:solidFill>
                </a:uFill>
                <a:latin typeface="Arial"/>
              </a:rPr>
              <a:t> </a:t>
            </a:r>
            <a:r>
              <a:rPr b="0" i="1" lang="it-IT" sz="2800" spc="-1" strike="noStrike">
                <a:solidFill>
                  <a:srgbClr val="000000"/>
                </a:solidFill>
                <a:uFill>
                  <a:solidFill>
                    <a:srgbClr val="ffffff"/>
                  </a:solidFill>
                </a:uFill>
                <a:latin typeface="Arial"/>
              </a:rPr>
              <a:t>1821</a:t>
            </a:r>
            <a:r>
              <a:rPr b="0" lang="it-IT" sz="2800" spc="-1" strike="noStrike">
                <a:solidFill>
                  <a:srgbClr val="000000"/>
                </a:solidFill>
                <a:uFill>
                  <a:solidFill>
                    <a:srgbClr val="ffffff"/>
                  </a:solidFill>
                </a:uFill>
                <a:latin typeface="Arial"/>
              </a:rPr>
              <a:t> scrisse Manzoni, quando si diffuse la notizia dei moti rivoluzionari del Piemonte.  Il </a:t>
            </a:r>
            <a:r>
              <a:rPr b="0" i="1" lang="it-IT" sz="2800" spc="-1" strike="noStrike">
                <a:solidFill>
                  <a:srgbClr val="000000"/>
                </a:solidFill>
                <a:uFill>
                  <a:solidFill>
                    <a:srgbClr val="ffffff"/>
                  </a:solidFill>
                </a:uFill>
                <a:latin typeface="Arial"/>
              </a:rPr>
              <a:t>Cinque Maggio</a:t>
            </a:r>
            <a:r>
              <a:rPr b="0" lang="it-IT" sz="2800" spc="-1" strike="noStrike">
                <a:solidFill>
                  <a:srgbClr val="000000"/>
                </a:solidFill>
                <a:uFill>
                  <a:solidFill>
                    <a:srgbClr val="ffffff"/>
                  </a:solidFill>
                </a:uFill>
                <a:latin typeface="Arial"/>
              </a:rPr>
              <a:t>, scritto nel luglio 1821, dedicò alla morte di Napoleone.</a:t>
            </a:r>
            <a:endParaRPr b="0" lang="it-IT" sz="2800" spc="-1" strike="noStrike">
              <a:solidFill>
                <a:srgbClr val="000000"/>
              </a:solidFill>
              <a:uFill>
                <a:solidFill>
                  <a:srgbClr val="ffffff"/>
                </a:solidFill>
              </a:uFill>
              <a:latin typeface="Calibri"/>
            </a:endParaRPr>
          </a:p>
          <a:p>
            <a:pPr>
              <a:lnSpc>
                <a:spcPct val="90000"/>
              </a:lnSpc>
            </a:pPr>
            <a:endParaRPr b="0" lang="it-IT" sz="2800" spc="-1" strike="noStrike">
              <a:solidFill>
                <a:srgbClr val="000000"/>
              </a:solidFill>
              <a:uFill>
                <a:solidFill>
                  <a:srgbClr val="ffffff"/>
                </a:solidFill>
              </a:uFill>
              <a:latin typeface="Calibri"/>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TextShape 1"/>
          <p:cNvSpPr txBox="1"/>
          <p:nvPr/>
        </p:nvSpPr>
        <p:spPr>
          <a:xfrm>
            <a:off x="838080" y="365040"/>
            <a:ext cx="10515240" cy="1325160"/>
          </a:xfrm>
          <a:prstGeom prst="rect">
            <a:avLst/>
          </a:prstGeom>
          <a:noFill/>
          <a:ln>
            <a:noFill/>
          </a:ln>
        </p:spPr>
        <p:txBody>
          <a:bodyPr anchor="ctr"/>
          <a:p>
            <a:pPr>
              <a:lnSpc>
                <a:spcPct val="90000"/>
              </a:lnSpc>
            </a:pPr>
            <a:r>
              <a:rPr b="1" lang="it-IT" sz="4400" spc="-1" strike="noStrike">
                <a:solidFill>
                  <a:srgbClr val="000000"/>
                </a:solidFill>
                <a:uFill>
                  <a:solidFill>
                    <a:srgbClr val="ffffff"/>
                  </a:solidFill>
                </a:uFill>
                <a:latin typeface="Arial"/>
              </a:rPr>
              <a:t>Le opere di Alessandro Manzoni</a:t>
            </a:r>
            <a:endParaRPr b="0" lang="it-IT" sz="1800" spc="-1" strike="noStrike">
              <a:solidFill>
                <a:srgbClr val="000000"/>
              </a:solidFill>
              <a:uFill>
                <a:solidFill>
                  <a:srgbClr val="ffffff"/>
                </a:solidFill>
              </a:uFill>
              <a:latin typeface="Calibri"/>
            </a:endParaRPr>
          </a:p>
        </p:txBody>
      </p:sp>
      <p:sp>
        <p:nvSpPr>
          <p:cNvPr id="106" name="TextShape 2"/>
          <p:cNvSpPr txBox="1"/>
          <p:nvPr/>
        </p:nvSpPr>
        <p:spPr>
          <a:xfrm>
            <a:off x="838080" y="1825560"/>
            <a:ext cx="10515240" cy="4350960"/>
          </a:xfrm>
          <a:prstGeom prst="rect">
            <a:avLst/>
          </a:prstGeom>
          <a:noFill/>
          <a:ln>
            <a:noFill/>
          </a:ln>
        </p:spPr>
        <p:txBody>
          <a:bodyPr/>
          <a:p>
            <a:pPr>
              <a:lnSpc>
                <a:spcPct val="100000"/>
              </a:lnSpc>
            </a:pPr>
            <a:r>
              <a:rPr b="1" lang="it-IT" sz="2800" spc="-1" strike="noStrike" u="sng">
                <a:solidFill>
                  <a:srgbClr val="000000"/>
                </a:solidFill>
                <a:uFill>
                  <a:solidFill>
                    <a:srgbClr val="ffffff"/>
                  </a:solidFill>
                </a:uFill>
                <a:latin typeface="Arial"/>
              </a:rPr>
              <a:t>Scritti filosofico- religiosi, storici</a:t>
            </a:r>
            <a:endParaRPr b="0" lang="it-IT" sz="2800" spc="-1" strike="noStrike">
              <a:solidFill>
                <a:srgbClr val="000000"/>
              </a:solidFill>
              <a:uFill>
                <a:solidFill>
                  <a:srgbClr val="ffffff"/>
                </a:solidFill>
              </a:uFill>
              <a:latin typeface="Calibri"/>
            </a:endParaRPr>
          </a:p>
          <a:p>
            <a:pPr>
              <a:lnSpc>
                <a:spcPct val="100000"/>
              </a:lnSpc>
            </a:pP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i="1" lang="it-IT" sz="2800" spc="-1" strike="noStrike">
                <a:solidFill>
                  <a:srgbClr val="000000"/>
                </a:solidFill>
                <a:uFill>
                  <a:solidFill>
                    <a:srgbClr val="ffffff"/>
                  </a:solidFill>
                </a:uFill>
                <a:latin typeface="Arial"/>
              </a:rPr>
              <a:t>Osservazioni sulla morale cattolica </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i="1" lang="it-IT" sz="2800" spc="-1" strike="noStrike">
                <a:solidFill>
                  <a:srgbClr val="000000"/>
                </a:solidFill>
                <a:uFill>
                  <a:solidFill>
                    <a:srgbClr val="ffffff"/>
                  </a:solidFill>
                </a:uFill>
                <a:latin typeface="Arial"/>
              </a:rPr>
              <a:t>Storia della colonna infame </a:t>
            </a:r>
            <a:r>
              <a:rPr b="0" lang="it-IT" sz="2800" spc="-1" strike="noStrike">
                <a:solidFill>
                  <a:srgbClr val="000000"/>
                </a:solidFill>
                <a:uFill>
                  <a:solidFill>
                    <a:srgbClr val="ffffff"/>
                  </a:solidFill>
                </a:uFill>
                <a:latin typeface="Arial"/>
              </a:rPr>
              <a:t>pubblicata nel 1840</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saggio comparativo: </a:t>
            </a:r>
            <a:r>
              <a:rPr b="0" i="1" lang="it-IT" sz="2800" spc="-1" strike="noStrike">
                <a:solidFill>
                  <a:srgbClr val="000000"/>
                </a:solidFill>
                <a:uFill>
                  <a:solidFill>
                    <a:srgbClr val="ffffff"/>
                  </a:solidFill>
                </a:uFill>
                <a:latin typeface="Arial"/>
              </a:rPr>
              <a:t>La Rivoluzione francese del 1789 e la Rivoluzione italiana del 1859</a:t>
            </a:r>
            <a:endParaRPr b="0" lang="it-IT" sz="2800" spc="-1" strike="noStrike">
              <a:solidFill>
                <a:srgbClr val="000000"/>
              </a:solidFill>
              <a:uFill>
                <a:solidFill>
                  <a:srgbClr val="ffffff"/>
                </a:solidFill>
              </a:uFill>
              <a:latin typeface="Calibri"/>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TextShape 1"/>
          <p:cNvSpPr txBox="1"/>
          <p:nvPr/>
        </p:nvSpPr>
        <p:spPr>
          <a:xfrm>
            <a:off x="838080" y="365040"/>
            <a:ext cx="10515240" cy="1325160"/>
          </a:xfrm>
          <a:prstGeom prst="rect">
            <a:avLst/>
          </a:prstGeom>
          <a:noFill/>
          <a:ln>
            <a:noFill/>
          </a:ln>
        </p:spPr>
        <p:txBody>
          <a:bodyPr anchor="ctr"/>
          <a:p>
            <a:pPr>
              <a:lnSpc>
                <a:spcPct val="90000"/>
              </a:lnSpc>
            </a:pPr>
            <a:r>
              <a:rPr b="1" lang="it-IT" sz="4400" spc="-1" strike="noStrike">
                <a:solidFill>
                  <a:srgbClr val="000000"/>
                </a:solidFill>
                <a:uFill>
                  <a:solidFill>
                    <a:srgbClr val="ffffff"/>
                  </a:solidFill>
                </a:uFill>
                <a:latin typeface="Arial"/>
              </a:rPr>
              <a:t>Le opere di Alessandro Manzoni</a:t>
            </a:r>
            <a:endParaRPr b="0" lang="it-IT" sz="1800" spc="-1" strike="noStrike">
              <a:solidFill>
                <a:srgbClr val="000000"/>
              </a:solidFill>
              <a:uFill>
                <a:solidFill>
                  <a:srgbClr val="ffffff"/>
                </a:solidFill>
              </a:uFill>
              <a:latin typeface="Calibri"/>
            </a:endParaRPr>
          </a:p>
        </p:txBody>
      </p:sp>
      <p:sp>
        <p:nvSpPr>
          <p:cNvPr id="108" name="TextShape 2"/>
          <p:cNvSpPr txBox="1"/>
          <p:nvPr/>
        </p:nvSpPr>
        <p:spPr>
          <a:xfrm>
            <a:off x="838080" y="1825560"/>
            <a:ext cx="10515240" cy="4350960"/>
          </a:xfrm>
          <a:prstGeom prst="rect">
            <a:avLst/>
          </a:prstGeom>
          <a:noFill/>
          <a:ln>
            <a:noFill/>
          </a:ln>
        </p:spPr>
        <p:txBody>
          <a:bodyPr/>
          <a:p>
            <a:pPr>
              <a:lnSpc>
                <a:spcPct val="100000"/>
              </a:lnSpc>
            </a:pPr>
            <a:r>
              <a:rPr b="1" lang="it-IT" sz="2800" spc="-1" strike="noStrike" u="sng">
                <a:solidFill>
                  <a:srgbClr val="000000"/>
                </a:solidFill>
                <a:uFill>
                  <a:solidFill>
                    <a:srgbClr val="ffffff"/>
                  </a:solidFill>
                </a:uFill>
                <a:latin typeface="Arial"/>
              </a:rPr>
              <a:t>Scritti sulla lingua</a:t>
            </a:r>
            <a:endParaRPr b="0" lang="it-IT" sz="2800" spc="-1" strike="noStrike">
              <a:solidFill>
                <a:srgbClr val="000000"/>
              </a:solidFill>
              <a:uFill>
                <a:solidFill>
                  <a:srgbClr val="ffffff"/>
                </a:solidFill>
              </a:uFill>
              <a:latin typeface="Calibri"/>
            </a:endParaRPr>
          </a:p>
          <a:p>
            <a:pPr>
              <a:lnSpc>
                <a:spcPct val="100000"/>
              </a:lnSpc>
            </a:pP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i="1" lang="it-IT" sz="2800" spc="-1" strike="noStrike">
                <a:solidFill>
                  <a:srgbClr val="000000"/>
                </a:solidFill>
                <a:uFill>
                  <a:solidFill>
                    <a:srgbClr val="ffffff"/>
                  </a:solidFill>
                </a:uFill>
                <a:latin typeface="Arial"/>
              </a:rPr>
              <a:t>Saggio di vocabolario italiano secondo l‘uso di Firenze </a:t>
            </a:r>
            <a:r>
              <a:rPr b="0" lang="it-IT" sz="2800" spc="-1" strike="noStrike">
                <a:solidFill>
                  <a:srgbClr val="000000"/>
                </a:solidFill>
                <a:uFill>
                  <a:solidFill>
                    <a:srgbClr val="ffffff"/>
                  </a:solidFill>
                </a:uFill>
                <a:latin typeface="Arial"/>
              </a:rPr>
              <a:t>1856</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Come presidente della commissione parlamentare sulla lingua, infatti, Manzoni scrisse, nel 1868, una breve relazione </a:t>
            </a:r>
            <a:r>
              <a:rPr b="0" i="1" lang="it-IT" sz="2800" spc="-1" strike="noStrike">
                <a:solidFill>
                  <a:srgbClr val="000000"/>
                </a:solidFill>
                <a:uFill>
                  <a:solidFill>
                    <a:srgbClr val="ffffff"/>
                  </a:solidFill>
                </a:uFill>
                <a:latin typeface="Arial"/>
              </a:rPr>
              <a:t>Dell‘unità della lingua italiana e dei mezzi per diffonderla.</a:t>
            </a:r>
            <a:endParaRPr b="0" lang="it-IT" sz="2800" spc="-1" strike="noStrike">
              <a:solidFill>
                <a:srgbClr val="000000"/>
              </a:solidFill>
              <a:uFill>
                <a:solidFill>
                  <a:srgbClr val="ffffff"/>
                </a:solidFill>
              </a:uFill>
              <a:latin typeface="Calibri"/>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TextShape 1"/>
          <p:cNvSpPr txBox="1"/>
          <p:nvPr/>
        </p:nvSpPr>
        <p:spPr>
          <a:xfrm>
            <a:off x="838080" y="2682360"/>
            <a:ext cx="10515240" cy="3494520"/>
          </a:xfrm>
          <a:prstGeom prst="rect">
            <a:avLst/>
          </a:prstGeom>
          <a:noFill/>
          <a:ln>
            <a:noFill/>
          </a:ln>
        </p:spPr>
        <p:txBody>
          <a:bodyPr/>
          <a:p>
            <a:pPr>
              <a:lnSpc>
                <a:spcPct val="100000"/>
              </a:lnSpc>
            </a:pPr>
            <a:r>
              <a:rPr b="0" lang="it-IT" sz="3600" spc="-1" strike="noStrike">
                <a:solidFill>
                  <a:srgbClr val="000000"/>
                </a:solidFill>
                <a:uFill>
                  <a:solidFill>
                    <a:srgbClr val="ffffff"/>
                  </a:solidFill>
                </a:uFill>
                <a:latin typeface="Arial"/>
              </a:rPr>
              <a:t>	</a:t>
            </a:r>
            <a:r>
              <a:rPr b="0" lang="it-IT" sz="3600" spc="-1" strike="noStrike">
                <a:solidFill>
                  <a:srgbClr val="000000"/>
                </a:solidFill>
                <a:uFill>
                  <a:solidFill>
                    <a:srgbClr val="ffffff"/>
                  </a:solidFill>
                </a:uFill>
                <a:latin typeface="Arial"/>
              </a:rPr>
              <a:t>	</a:t>
            </a:r>
            <a:r>
              <a:rPr b="0" lang="it-IT" sz="3600" spc="-1" strike="noStrike">
                <a:solidFill>
                  <a:srgbClr val="000000"/>
                </a:solidFill>
                <a:uFill>
                  <a:solidFill>
                    <a:srgbClr val="ffffff"/>
                  </a:solidFill>
                </a:uFill>
                <a:latin typeface="Arial"/>
              </a:rPr>
              <a:t>Grazie per la vostra attenzione.</a:t>
            </a:r>
            <a:endParaRPr b="0" lang="it-IT" sz="2800" spc="-1" strike="noStrike">
              <a:solidFill>
                <a:srgbClr val="000000"/>
              </a:solidFill>
              <a:uFill>
                <a:solidFill>
                  <a:srgbClr val="ffffff"/>
                </a:solidFill>
              </a:uFill>
              <a:latin typeface="Calibri"/>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TextShape 1"/>
          <p:cNvSpPr txBox="1"/>
          <p:nvPr/>
        </p:nvSpPr>
        <p:spPr>
          <a:xfrm>
            <a:off x="579240" y="153360"/>
            <a:ext cx="10515240" cy="1325160"/>
          </a:xfrm>
          <a:prstGeom prst="rect">
            <a:avLst/>
          </a:prstGeom>
          <a:noFill/>
          <a:ln>
            <a:noFill/>
          </a:ln>
        </p:spPr>
        <p:txBody>
          <a:bodyPr anchor="ctr"/>
          <a:p>
            <a:pPr>
              <a:lnSpc>
                <a:spcPct val="90000"/>
              </a:lnSpc>
            </a:pPr>
            <a:r>
              <a:rPr b="1" lang="it-IT" sz="4400" spc="-1" strike="noStrike">
                <a:solidFill>
                  <a:srgbClr val="000000"/>
                </a:solidFill>
                <a:uFill>
                  <a:solidFill>
                    <a:srgbClr val="ffffff"/>
                  </a:solidFill>
                </a:uFill>
                <a:latin typeface="Arial"/>
              </a:rPr>
              <a:t>Chi fu Alessandro Manzoni?</a:t>
            </a:r>
            <a:endParaRPr b="0" lang="it-IT" sz="1800" spc="-1" strike="noStrike">
              <a:solidFill>
                <a:srgbClr val="000000"/>
              </a:solidFill>
              <a:uFill>
                <a:solidFill>
                  <a:srgbClr val="ffffff"/>
                </a:solidFill>
              </a:uFill>
              <a:latin typeface="Calibri"/>
            </a:endParaRPr>
          </a:p>
        </p:txBody>
      </p:sp>
      <p:sp>
        <p:nvSpPr>
          <p:cNvPr id="80" name="TextShape 2"/>
          <p:cNvSpPr txBox="1"/>
          <p:nvPr/>
        </p:nvSpPr>
        <p:spPr>
          <a:xfrm>
            <a:off x="635040" y="1690560"/>
            <a:ext cx="10515240" cy="4350960"/>
          </a:xfrm>
          <a:prstGeom prst="rect">
            <a:avLst/>
          </a:prstGeom>
          <a:noFill/>
          <a:ln>
            <a:noFill/>
          </a:ln>
        </p:spPr>
        <p:txBody>
          <a:bodyPr/>
          <a:p>
            <a:pPr marL="228600" indent="-228240">
              <a:lnSpc>
                <a:spcPct val="90000"/>
              </a:lnSpc>
              <a:buClr>
                <a:srgbClr val="000000"/>
              </a:buClr>
              <a:buFont typeface="Arial"/>
              <a:buChar char="•"/>
            </a:pPr>
            <a:r>
              <a:rPr b="0" lang="it-IT" sz="4000" spc="-1" strike="noStrike">
                <a:solidFill>
                  <a:srgbClr val="000000"/>
                </a:solidFill>
                <a:uFill>
                  <a:solidFill>
                    <a:srgbClr val="ffffff"/>
                  </a:solidFill>
                </a:uFill>
                <a:latin typeface="Arial"/>
              </a:rPr>
              <a:t>Poeta</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4000" spc="-1" strike="noStrike">
                <a:solidFill>
                  <a:srgbClr val="000000"/>
                </a:solidFill>
                <a:uFill>
                  <a:solidFill>
                    <a:srgbClr val="ffffff"/>
                  </a:solidFill>
                </a:uFill>
                <a:latin typeface="Arial"/>
              </a:rPr>
              <a:t>Scrittore</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4000" spc="-1" strike="noStrike">
                <a:solidFill>
                  <a:srgbClr val="000000"/>
                </a:solidFill>
                <a:uFill>
                  <a:solidFill>
                    <a:srgbClr val="ffffff"/>
                  </a:solidFill>
                </a:uFill>
                <a:latin typeface="Arial"/>
              </a:rPr>
              <a:t>Drammaturgo</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4000" spc="-1" strike="noStrike">
                <a:solidFill>
                  <a:srgbClr val="000000"/>
                </a:solidFill>
                <a:uFill>
                  <a:solidFill>
                    <a:srgbClr val="ffffff"/>
                  </a:solidFill>
                </a:uFill>
                <a:latin typeface="Arial"/>
              </a:rPr>
              <a:t>Considerato uno dei maggiori romanzieri italiani di tutti i tempi per il suo celebre romanzo </a:t>
            </a:r>
            <a:r>
              <a:rPr b="0" i="1" lang="it-IT" sz="4000" spc="-1" strike="noStrike">
                <a:solidFill>
                  <a:srgbClr val="000000"/>
                </a:solidFill>
                <a:uFill>
                  <a:solidFill>
                    <a:srgbClr val="ffffff"/>
                  </a:solidFill>
                </a:uFill>
                <a:latin typeface="Arial"/>
              </a:rPr>
              <a:t>I promessi sposi.</a:t>
            </a:r>
            <a:endParaRPr b="0" lang="it-IT" sz="2800" spc="-1" strike="noStrike">
              <a:solidFill>
                <a:srgbClr val="000000"/>
              </a:solidFill>
              <a:uFill>
                <a:solidFill>
                  <a:srgbClr val="ffffff"/>
                </a:solidFill>
              </a:uFill>
              <a:latin typeface="Calibri"/>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TextShape 1"/>
          <p:cNvSpPr txBox="1"/>
          <p:nvPr/>
        </p:nvSpPr>
        <p:spPr>
          <a:xfrm>
            <a:off x="838080" y="365040"/>
            <a:ext cx="10515240" cy="1325160"/>
          </a:xfrm>
          <a:prstGeom prst="rect">
            <a:avLst/>
          </a:prstGeom>
          <a:noFill/>
          <a:ln>
            <a:noFill/>
          </a:ln>
        </p:spPr>
        <p:txBody>
          <a:bodyPr anchor="ctr"/>
          <a:p>
            <a:pPr>
              <a:lnSpc>
                <a:spcPct val="90000"/>
              </a:lnSpc>
            </a:pPr>
            <a:r>
              <a:rPr b="1" lang="it-IT" sz="4400" spc="-1" strike="noStrike">
                <a:solidFill>
                  <a:srgbClr val="000000"/>
                </a:solidFill>
                <a:uFill>
                  <a:solidFill>
                    <a:srgbClr val="ffffff"/>
                  </a:solidFill>
                </a:uFill>
                <a:latin typeface="Arial"/>
              </a:rPr>
              <a:t>La vita di Alessandro Manzoni</a:t>
            </a:r>
            <a:endParaRPr b="0" lang="it-IT" sz="1800" spc="-1" strike="noStrike">
              <a:solidFill>
                <a:srgbClr val="000000"/>
              </a:solidFill>
              <a:uFill>
                <a:solidFill>
                  <a:srgbClr val="ffffff"/>
                </a:solidFill>
              </a:uFill>
              <a:latin typeface="Calibri"/>
            </a:endParaRPr>
          </a:p>
        </p:txBody>
      </p:sp>
      <p:sp>
        <p:nvSpPr>
          <p:cNvPr id="82" name="TextShape 2"/>
          <p:cNvSpPr txBox="1"/>
          <p:nvPr/>
        </p:nvSpPr>
        <p:spPr>
          <a:xfrm>
            <a:off x="431640" y="2093040"/>
            <a:ext cx="10515240" cy="4399560"/>
          </a:xfrm>
          <a:prstGeom prst="rect">
            <a:avLst/>
          </a:prstGeom>
          <a:noFill/>
          <a:ln>
            <a:noFill/>
          </a:ln>
        </p:spPr>
        <p:txBody>
          <a:bodyPr/>
          <a:p>
            <a:pPr marL="228600" indent="-228240">
              <a:lnSpc>
                <a:spcPct val="90000"/>
              </a:lnSpc>
              <a:buClr>
                <a:srgbClr val="000000"/>
              </a:buClr>
              <a:buFont typeface="Arial"/>
              <a:buChar char="•"/>
            </a:pPr>
            <a:r>
              <a:rPr b="0" lang="it-IT" sz="4000" spc="-1" strike="noStrike">
                <a:solidFill>
                  <a:srgbClr val="000000"/>
                </a:solidFill>
                <a:uFill>
                  <a:solidFill>
                    <a:srgbClr val="ffffff"/>
                  </a:solidFill>
                </a:uFill>
                <a:latin typeface="Arial"/>
              </a:rPr>
              <a:t>Nacque a Milano il 7 marzo 1785 dal conte Pietro Manzoni e Giulia Beccaria.</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4000" spc="-1" strike="noStrike">
                <a:solidFill>
                  <a:srgbClr val="000000"/>
                </a:solidFill>
                <a:uFill>
                  <a:solidFill>
                    <a:srgbClr val="ffffff"/>
                  </a:solidFill>
                </a:uFill>
                <a:latin typeface="Arial"/>
              </a:rPr>
              <a:t>Manzoni studiò in vari collegi cattolici formandosi una buona cultura classica.</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4000" spc="-1" strike="noStrike">
                <a:solidFill>
                  <a:srgbClr val="000000"/>
                </a:solidFill>
                <a:uFill>
                  <a:solidFill>
                    <a:srgbClr val="ffffff"/>
                  </a:solidFill>
                </a:uFill>
                <a:latin typeface="Arial"/>
              </a:rPr>
              <a:t>Nel luglio del 1805 raggiunse a Parigi sua madre e ci rimase fino al 1810.</a:t>
            </a:r>
            <a:endParaRPr b="0" lang="it-IT" sz="2800" spc="-1" strike="noStrike">
              <a:solidFill>
                <a:srgbClr val="000000"/>
              </a:solidFill>
              <a:uFill>
                <a:solidFill>
                  <a:srgbClr val="ffffff"/>
                </a:solidFill>
              </a:uFill>
              <a:latin typeface="Calibri"/>
            </a:endParaRPr>
          </a:p>
          <a:p>
            <a:pPr>
              <a:lnSpc>
                <a:spcPct val="90000"/>
              </a:lnSpc>
            </a:pPr>
            <a:endParaRPr b="0" lang="it-IT" sz="2800" spc="-1" strike="noStrike">
              <a:solidFill>
                <a:srgbClr val="000000"/>
              </a:solidFill>
              <a:uFill>
                <a:solidFill>
                  <a:srgbClr val="ffffff"/>
                </a:solidFill>
              </a:uFill>
              <a:latin typeface="Calibri"/>
            </a:endParaRPr>
          </a:p>
          <a:p>
            <a:pPr>
              <a:lnSpc>
                <a:spcPct val="90000"/>
              </a:lnSpc>
            </a:pPr>
            <a:endParaRPr b="0" lang="it-IT" sz="2800" spc="-1" strike="noStrike">
              <a:solidFill>
                <a:srgbClr val="000000"/>
              </a:solidFill>
              <a:uFill>
                <a:solidFill>
                  <a:srgbClr val="ffffff"/>
                </a:solidFill>
              </a:uFill>
              <a:latin typeface="Calibri"/>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TextShape 1"/>
          <p:cNvSpPr txBox="1"/>
          <p:nvPr/>
        </p:nvSpPr>
        <p:spPr>
          <a:xfrm>
            <a:off x="838080" y="365040"/>
            <a:ext cx="10515240" cy="1325160"/>
          </a:xfrm>
          <a:prstGeom prst="rect">
            <a:avLst/>
          </a:prstGeom>
          <a:noFill/>
          <a:ln>
            <a:noFill/>
          </a:ln>
        </p:spPr>
        <p:txBody>
          <a:bodyPr anchor="ctr"/>
          <a:p>
            <a:pPr>
              <a:lnSpc>
                <a:spcPct val="90000"/>
              </a:lnSpc>
            </a:pPr>
            <a:r>
              <a:rPr b="1" lang="it-IT" sz="4400" spc="-1" strike="noStrike">
                <a:solidFill>
                  <a:srgbClr val="000000"/>
                </a:solidFill>
                <a:uFill>
                  <a:solidFill>
                    <a:srgbClr val="ffffff"/>
                  </a:solidFill>
                </a:uFill>
                <a:latin typeface="Arial"/>
              </a:rPr>
              <a:t>La vita di Alessandro Manzoni</a:t>
            </a:r>
            <a:endParaRPr b="0" lang="it-IT" sz="1800" spc="-1" strike="noStrike">
              <a:solidFill>
                <a:srgbClr val="000000"/>
              </a:solidFill>
              <a:uFill>
                <a:solidFill>
                  <a:srgbClr val="ffffff"/>
                </a:solidFill>
              </a:uFill>
              <a:latin typeface="Calibri"/>
            </a:endParaRPr>
          </a:p>
        </p:txBody>
      </p:sp>
      <p:sp>
        <p:nvSpPr>
          <p:cNvPr id="84" name="TextShape 2"/>
          <p:cNvSpPr txBox="1"/>
          <p:nvPr/>
        </p:nvSpPr>
        <p:spPr>
          <a:xfrm>
            <a:off x="838080" y="1825560"/>
            <a:ext cx="10515240" cy="4350960"/>
          </a:xfrm>
          <a:prstGeom prst="rect">
            <a:avLst/>
          </a:prstGeom>
          <a:noFill/>
          <a:ln>
            <a:noFill/>
          </a:ln>
        </p:spPr>
        <p:txBody>
          <a:bodyPr/>
          <a:p>
            <a:pPr marL="228600" indent="-228240">
              <a:lnSpc>
                <a:spcPct val="100000"/>
              </a:lnSpc>
              <a:buClr>
                <a:srgbClr val="000000"/>
              </a:buClr>
              <a:buFont typeface="Arial"/>
              <a:buChar char="•"/>
            </a:pPr>
            <a:r>
              <a:rPr b="0" lang="it-IT" sz="3200" spc="-1" strike="noStrike">
                <a:solidFill>
                  <a:srgbClr val="000000"/>
                </a:solidFill>
                <a:uFill>
                  <a:solidFill>
                    <a:srgbClr val="ffffff"/>
                  </a:solidFill>
                </a:uFill>
                <a:latin typeface="Arial"/>
              </a:rPr>
              <a:t>A Parigi frequentò </a:t>
            </a:r>
            <a:r>
              <a:rPr b="1" lang="it-IT" sz="3200" spc="-1" strike="noStrike">
                <a:solidFill>
                  <a:srgbClr val="000000"/>
                </a:solidFill>
                <a:uFill>
                  <a:solidFill>
                    <a:srgbClr val="ffffff"/>
                  </a:solidFill>
                </a:uFill>
                <a:latin typeface="Arial"/>
              </a:rPr>
              <a:t>il cosiddetto gruppo degli ideologi </a:t>
            </a:r>
            <a:r>
              <a:rPr b="0" lang="it-IT" sz="3200" spc="-1" strike="noStrike">
                <a:solidFill>
                  <a:srgbClr val="000000"/>
                </a:solidFill>
                <a:uFill>
                  <a:solidFill>
                    <a:srgbClr val="ffffff"/>
                  </a:solidFill>
                </a:uFill>
                <a:latin typeface="Arial"/>
              </a:rPr>
              <a:t>che sostenevano le dottrine del razionalismo e del sensismo.</a:t>
            </a:r>
            <a:endParaRPr b="0" lang="it-IT" sz="2800" spc="-1" strike="noStrike">
              <a:solidFill>
                <a:srgbClr val="000000"/>
              </a:solidFill>
              <a:uFill>
                <a:solidFill>
                  <a:srgbClr val="ffffff"/>
                </a:solidFill>
              </a:uFill>
              <a:latin typeface="Calibri"/>
            </a:endParaRPr>
          </a:p>
          <a:p>
            <a:pPr marL="228600" indent="-228240">
              <a:lnSpc>
                <a:spcPct val="100000"/>
              </a:lnSpc>
              <a:buClr>
                <a:srgbClr val="000000"/>
              </a:buClr>
              <a:buFont typeface="Arial"/>
              <a:buChar char="•"/>
            </a:pPr>
            <a:r>
              <a:rPr b="0" lang="it-IT" sz="3200" spc="-1" strike="noStrike">
                <a:solidFill>
                  <a:srgbClr val="000000"/>
                </a:solidFill>
                <a:uFill>
                  <a:solidFill>
                    <a:srgbClr val="ffffff"/>
                  </a:solidFill>
                </a:uFill>
                <a:latin typeface="Arial"/>
              </a:rPr>
              <a:t>strinse amicizia con lo storico Claude Fauriel, uno dei più notevoli rappresentanti della nuova corrente </a:t>
            </a:r>
            <a:r>
              <a:rPr b="1" lang="it-IT" sz="3200" spc="-1" strike="noStrike">
                <a:solidFill>
                  <a:srgbClr val="000000"/>
                </a:solidFill>
                <a:uFill>
                  <a:solidFill>
                    <a:srgbClr val="ffffff"/>
                  </a:solidFill>
                </a:uFill>
                <a:latin typeface="Arial"/>
              </a:rPr>
              <a:t>romantica.</a:t>
            </a:r>
            <a:endParaRPr b="0" lang="it-IT" sz="2800" spc="-1" strike="noStrike">
              <a:solidFill>
                <a:srgbClr val="000000"/>
              </a:solidFill>
              <a:uFill>
                <a:solidFill>
                  <a:srgbClr val="ffffff"/>
                </a:solidFill>
              </a:uFill>
              <a:latin typeface="Calibri"/>
            </a:endParaRPr>
          </a:p>
          <a:p>
            <a:pPr marL="228600" indent="-228240">
              <a:lnSpc>
                <a:spcPct val="100000"/>
              </a:lnSpc>
              <a:buClr>
                <a:srgbClr val="000000"/>
              </a:buClr>
              <a:buFont typeface="Arial"/>
              <a:buChar char="•"/>
            </a:pPr>
            <a:r>
              <a:rPr b="0" lang="it-IT" sz="3200" spc="-1" strike="noStrike">
                <a:solidFill>
                  <a:srgbClr val="000000"/>
                </a:solidFill>
                <a:uFill>
                  <a:solidFill>
                    <a:srgbClr val="ffffff"/>
                  </a:solidFill>
                </a:uFill>
                <a:latin typeface="Arial"/>
              </a:rPr>
              <a:t>Nel 1807 incontrò </a:t>
            </a:r>
            <a:r>
              <a:rPr b="1" lang="it-IT" sz="3200" spc="-1" strike="noStrike">
                <a:solidFill>
                  <a:srgbClr val="000000"/>
                </a:solidFill>
                <a:uFill>
                  <a:solidFill>
                    <a:srgbClr val="ffffff"/>
                  </a:solidFill>
                </a:uFill>
                <a:latin typeface="Arial"/>
              </a:rPr>
              <a:t>Enrichetta Blondel</a:t>
            </a:r>
            <a:r>
              <a:rPr b="0" lang="it-IT" sz="3200" spc="-1" strike="noStrike">
                <a:solidFill>
                  <a:srgbClr val="000000"/>
                </a:solidFill>
                <a:uFill>
                  <a:solidFill>
                    <a:srgbClr val="ffffff"/>
                  </a:solidFill>
                </a:uFill>
                <a:latin typeface="Arial"/>
              </a:rPr>
              <a:t>, la quale sposò nel 1809. Il matrimonio fu celebrato con rito calvinista.</a:t>
            </a:r>
            <a:endParaRPr b="0" lang="it-IT" sz="2800" spc="-1" strike="noStrike">
              <a:solidFill>
                <a:srgbClr val="000000"/>
              </a:solidFill>
              <a:uFill>
                <a:solidFill>
                  <a:srgbClr val="ffffff"/>
                </a:solidFill>
              </a:uFill>
              <a:latin typeface="Calibri"/>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TextShape 1"/>
          <p:cNvSpPr txBox="1"/>
          <p:nvPr/>
        </p:nvSpPr>
        <p:spPr>
          <a:xfrm>
            <a:off x="838080" y="365040"/>
            <a:ext cx="10515240" cy="1325160"/>
          </a:xfrm>
          <a:prstGeom prst="rect">
            <a:avLst/>
          </a:prstGeom>
          <a:noFill/>
          <a:ln>
            <a:noFill/>
          </a:ln>
        </p:spPr>
        <p:txBody>
          <a:bodyPr anchor="ctr"/>
          <a:p>
            <a:pPr>
              <a:lnSpc>
                <a:spcPct val="90000"/>
              </a:lnSpc>
            </a:pPr>
            <a:r>
              <a:rPr b="1" lang="it-IT" sz="3600" spc="-1" strike="noStrike">
                <a:solidFill>
                  <a:srgbClr val="000000"/>
                </a:solidFill>
                <a:uFill>
                  <a:solidFill>
                    <a:srgbClr val="ffffff"/>
                  </a:solidFill>
                </a:uFill>
                <a:latin typeface="Arial"/>
              </a:rPr>
              <a:t>La vita di Alessandro Manzoni- La conversione</a:t>
            </a:r>
            <a:endParaRPr b="0" lang="it-IT" sz="1800" spc="-1" strike="noStrike">
              <a:solidFill>
                <a:srgbClr val="000000"/>
              </a:solidFill>
              <a:uFill>
                <a:solidFill>
                  <a:srgbClr val="ffffff"/>
                </a:solidFill>
              </a:uFill>
              <a:latin typeface="Calibri"/>
            </a:endParaRPr>
          </a:p>
        </p:txBody>
      </p:sp>
      <p:sp>
        <p:nvSpPr>
          <p:cNvPr id="86" name="TextShape 2"/>
          <p:cNvSpPr txBox="1"/>
          <p:nvPr/>
        </p:nvSpPr>
        <p:spPr>
          <a:xfrm>
            <a:off x="838080" y="2336760"/>
            <a:ext cx="10515240" cy="4520880"/>
          </a:xfrm>
          <a:prstGeom prst="rect">
            <a:avLst/>
          </a:prstGeom>
          <a:noFill/>
          <a:ln>
            <a:noFill/>
          </a:ln>
        </p:spPr>
        <p:txBody>
          <a:bodyPr/>
          <a:p>
            <a:pPr marL="228600" indent="-228240">
              <a:lnSpc>
                <a:spcPct val="90000"/>
              </a:lnSpc>
              <a:buClr>
                <a:srgbClr val="000000"/>
              </a:buClr>
              <a:buFont typeface="Arial"/>
              <a:buChar char="•"/>
            </a:pPr>
            <a:r>
              <a:rPr b="0" lang="it-IT" sz="3600" spc="-1" strike="noStrike">
                <a:solidFill>
                  <a:srgbClr val="000000"/>
                </a:solidFill>
                <a:uFill>
                  <a:solidFill>
                    <a:srgbClr val="ffffff"/>
                  </a:solidFill>
                </a:uFill>
                <a:latin typeface="Arial"/>
              </a:rPr>
              <a:t>A partire dal 1808, Manzoni attraversò una crisi filosofica e morale che lo portò alla conversione religiosa.</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3600" spc="-1" strike="noStrike">
                <a:solidFill>
                  <a:srgbClr val="000000"/>
                </a:solidFill>
                <a:uFill>
                  <a:solidFill>
                    <a:srgbClr val="ffffff"/>
                  </a:solidFill>
                </a:uFill>
                <a:latin typeface="Arial"/>
              </a:rPr>
              <a:t>miracolo di San Rocco</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3600" spc="-1" strike="noStrike">
                <a:solidFill>
                  <a:srgbClr val="000000"/>
                </a:solidFill>
                <a:uFill>
                  <a:solidFill>
                    <a:srgbClr val="ffffff"/>
                  </a:solidFill>
                </a:uFill>
                <a:latin typeface="Arial"/>
              </a:rPr>
              <a:t>nel 1810 aderì alla religione cattolica.</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3600" spc="-1" strike="noStrike">
                <a:solidFill>
                  <a:srgbClr val="000000"/>
                </a:solidFill>
                <a:uFill>
                  <a:solidFill>
                    <a:srgbClr val="ffffff"/>
                  </a:solidFill>
                </a:uFill>
                <a:latin typeface="Arial"/>
              </a:rPr>
              <a:t>Nel giugno dello stesso anno, Manzoni tornò a vivere a Milano dove restò fino alla morte.</a:t>
            </a:r>
            <a:endParaRPr b="0" lang="it-IT" sz="2800" spc="-1" strike="noStrike">
              <a:solidFill>
                <a:srgbClr val="000000"/>
              </a:solidFill>
              <a:uFill>
                <a:solidFill>
                  <a:srgbClr val="ffffff"/>
                </a:solidFill>
              </a:uFill>
              <a:latin typeface="Calibri"/>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TextShape 1"/>
          <p:cNvSpPr txBox="1"/>
          <p:nvPr/>
        </p:nvSpPr>
        <p:spPr>
          <a:xfrm>
            <a:off x="838080" y="365040"/>
            <a:ext cx="10515240" cy="1325160"/>
          </a:xfrm>
          <a:prstGeom prst="rect">
            <a:avLst/>
          </a:prstGeom>
          <a:noFill/>
          <a:ln>
            <a:noFill/>
          </a:ln>
        </p:spPr>
        <p:txBody>
          <a:bodyPr anchor="ctr"/>
          <a:p>
            <a:pPr>
              <a:lnSpc>
                <a:spcPct val="90000"/>
              </a:lnSpc>
            </a:pPr>
            <a:r>
              <a:rPr b="1" lang="it-IT" sz="4000" spc="-1" strike="noStrike">
                <a:solidFill>
                  <a:srgbClr val="000000"/>
                </a:solidFill>
                <a:uFill>
                  <a:solidFill>
                    <a:srgbClr val="ffffff"/>
                  </a:solidFill>
                </a:uFill>
                <a:latin typeface="Arial"/>
              </a:rPr>
              <a:t>La vita di Manzoni – dopo la conversione</a:t>
            </a:r>
            <a:endParaRPr b="0" lang="it-IT" sz="1800" spc="-1" strike="noStrike">
              <a:solidFill>
                <a:srgbClr val="000000"/>
              </a:solidFill>
              <a:uFill>
                <a:solidFill>
                  <a:srgbClr val="ffffff"/>
                </a:solidFill>
              </a:uFill>
              <a:latin typeface="Calibri"/>
            </a:endParaRPr>
          </a:p>
        </p:txBody>
      </p:sp>
      <p:sp>
        <p:nvSpPr>
          <p:cNvPr id="88" name="TextShape 2"/>
          <p:cNvSpPr txBox="1"/>
          <p:nvPr/>
        </p:nvSpPr>
        <p:spPr>
          <a:xfrm>
            <a:off x="838080" y="1825560"/>
            <a:ext cx="10515240" cy="4350960"/>
          </a:xfrm>
          <a:prstGeom prst="rect">
            <a:avLst/>
          </a:prstGeom>
          <a:noFill/>
          <a:ln>
            <a:noFill/>
          </a:ln>
        </p:spPr>
        <p:txBody>
          <a:bodyPr/>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Negli anni 1812-1827 Manzoni compose le sue opere artisticamente più originali e mature.</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Manzoni soffrì anche le prime crisi nervose, che lo accompagneranno per tutta la vita. </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dal 1827 alla morte si dedicò unicamente alla linguistica, alla storiografia e alla filosofia.</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Manzoni dovette affrontare una serie di tragedie. La morte dei figli: Manzoni ebbe da Enrichetta otto figli, di cui sei morirono quando lo scrittore era ancora in vita; la morte di Enrichetta (1830); la morte di sua madre (1841); la morte di Fauriel (1844).</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Nel 1837 sposò Teresa Borri.</a:t>
            </a:r>
            <a:endParaRPr b="0" lang="it-IT" sz="2800" spc="-1" strike="noStrike">
              <a:solidFill>
                <a:srgbClr val="000000"/>
              </a:solidFill>
              <a:uFill>
                <a:solidFill>
                  <a:srgbClr val="ffffff"/>
                </a:solidFill>
              </a:uFill>
              <a:latin typeface="Calibri"/>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TextShape 1"/>
          <p:cNvSpPr txBox="1"/>
          <p:nvPr/>
        </p:nvSpPr>
        <p:spPr>
          <a:xfrm>
            <a:off x="838080" y="365040"/>
            <a:ext cx="10515240" cy="1325160"/>
          </a:xfrm>
          <a:prstGeom prst="rect">
            <a:avLst/>
          </a:prstGeom>
          <a:noFill/>
          <a:ln>
            <a:noFill/>
          </a:ln>
        </p:spPr>
        <p:txBody>
          <a:bodyPr anchor="ctr"/>
          <a:p>
            <a:pPr>
              <a:lnSpc>
                <a:spcPct val="90000"/>
              </a:lnSpc>
            </a:pPr>
            <a:r>
              <a:rPr b="1" lang="it-IT" sz="4000" spc="-1" strike="noStrike">
                <a:solidFill>
                  <a:srgbClr val="000000"/>
                </a:solidFill>
                <a:uFill>
                  <a:solidFill>
                    <a:srgbClr val="ffffff"/>
                  </a:solidFill>
                </a:uFill>
                <a:latin typeface="Arial"/>
              </a:rPr>
              <a:t>La vita di Manzoni – dopo la conversione</a:t>
            </a:r>
            <a:endParaRPr b="0" lang="it-IT" sz="1800" spc="-1" strike="noStrike">
              <a:solidFill>
                <a:srgbClr val="000000"/>
              </a:solidFill>
              <a:uFill>
                <a:solidFill>
                  <a:srgbClr val="ffffff"/>
                </a:solidFill>
              </a:uFill>
              <a:latin typeface="Calibri"/>
            </a:endParaRPr>
          </a:p>
        </p:txBody>
      </p:sp>
      <p:sp>
        <p:nvSpPr>
          <p:cNvPr id="90" name="TextShape 2"/>
          <p:cNvSpPr txBox="1"/>
          <p:nvPr/>
        </p:nvSpPr>
        <p:spPr>
          <a:xfrm>
            <a:off x="838080" y="1825560"/>
            <a:ext cx="10515240" cy="4667040"/>
          </a:xfrm>
          <a:prstGeom prst="rect">
            <a:avLst/>
          </a:prstGeom>
          <a:noFill/>
          <a:ln>
            <a:noFill/>
          </a:ln>
        </p:spPr>
        <p:txBody>
          <a:bodyPr/>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Nel 1860 fu nominato senatore del Regno, su proposta di Cavour.</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Nel marzo 1861 si recò a Torino per partecipare alla seduta del primo Parlamento italiano, in cui venne solennemente proclamato il Regno d’Italia.</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Nel dicembre 1864 volle recarsi nuovamente a Torino per partecipare alla seduta del Parlamento, in cui si votava il trasferimento della capitale del nuovo Regno d'Italia da Torino a Firenze: in questa occasione ebbe modo di manifestare la sua ferma convinzione che Roma dovesse diventare la capitale d’Italia.</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Il 28 giugno 1872 fu nominato cittadino onorario di Roma.</a:t>
            </a:r>
            <a:endParaRPr b="0" lang="it-IT" sz="2800" spc="-1" strike="noStrike">
              <a:solidFill>
                <a:srgbClr val="000000"/>
              </a:solidFill>
              <a:uFill>
                <a:solidFill>
                  <a:srgbClr val="ffffff"/>
                </a:solidFill>
              </a:uFill>
              <a:latin typeface="Calibri"/>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extShape 1"/>
          <p:cNvSpPr txBox="1"/>
          <p:nvPr/>
        </p:nvSpPr>
        <p:spPr>
          <a:xfrm>
            <a:off x="838080" y="365040"/>
            <a:ext cx="10515240" cy="1325160"/>
          </a:xfrm>
          <a:prstGeom prst="rect">
            <a:avLst/>
          </a:prstGeom>
          <a:noFill/>
          <a:ln>
            <a:noFill/>
          </a:ln>
        </p:spPr>
        <p:txBody>
          <a:bodyPr anchor="ctr"/>
          <a:p>
            <a:pPr>
              <a:lnSpc>
                <a:spcPct val="90000"/>
              </a:lnSpc>
            </a:pPr>
            <a:r>
              <a:rPr b="1" lang="it-IT" sz="4000" spc="-1" strike="noStrike">
                <a:solidFill>
                  <a:srgbClr val="000000"/>
                </a:solidFill>
                <a:uFill>
                  <a:solidFill>
                    <a:srgbClr val="ffffff"/>
                  </a:solidFill>
                </a:uFill>
                <a:latin typeface="Arial"/>
              </a:rPr>
              <a:t>La vita di Manzoni – dopo la conversione</a:t>
            </a:r>
            <a:endParaRPr b="0" lang="it-IT" sz="1800" spc="-1" strike="noStrike">
              <a:solidFill>
                <a:srgbClr val="000000"/>
              </a:solidFill>
              <a:uFill>
                <a:solidFill>
                  <a:srgbClr val="ffffff"/>
                </a:solidFill>
              </a:uFill>
              <a:latin typeface="Calibri"/>
            </a:endParaRPr>
          </a:p>
        </p:txBody>
      </p:sp>
      <p:sp>
        <p:nvSpPr>
          <p:cNvPr id="92" name="TextShape 2"/>
          <p:cNvSpPr txBox="1"/>
          <p:nvPr/>
        </p:nvSpPr>
        <p:spPr>
          <a:xfrm>
            <a:off x="838080" y="1825560"/>
            <a:ext cx="10515240" cy="4350960"/>
          </a:xfrm>
          <a:prstGeom prst="rect">
            <a:avLst/>
          </a:prstGeom>
          <a:noFill/>
          <a:ln>
            <a:noFill/>
          </a:ln>
        </p:spPr>
        <p:txBody>
          <a:bodyPr/>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Nei primi di marzo del 1873, Alessandro Manzoni uscì dalla chiesa di San Fedele a Milano, scivolò battendo la testa contro uno scalino: morì il 22 maggio.</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Nel primo anniversario dalla morte di Manzoni, Giuseppe Verdi compose la messa funebre destinata a cantarne la memoria.</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Manzoni nacque a Milano, qui trascorse la maggior parte della sua vita e vi morì circondato dalla stima e dall‘affetto dei maggiori artisti e intellettuali del suo tempo.</a:t>
            </a:r>
            <a:endParaRPr b="0" lang="it-IT" sz="2800" spc="-1" strike="noStrike">
              <a:solidFill>
                <a:srgbClr val="000000"/>
              </a:solidFill>
              <a:uFill>
                <a:solidFill>
                  <a:srgbClr val="ffffff"/>
                </a:solidFill>
              </a:uFill>
              <a:latin typeface="Calibri"/>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838080" y="365040"/>
            <a:ext cx="10515240" cy="1325160"/>
          </a:xfrm>
          <a:prstGeom prst="rect">
            <a:avLst/>
          </a:prstGeom>
          <a:noFill/>
          <a:ln>
            <a:noFill/>
          </a:ln>
        </p:spPr>
        <p:txBody>
          <a:bodyPr anchor="ctr"/>
          <a:p>
            <a:pPr>
              <a:lnSpc>
                <a:spcPct val="90000"/>
              </a:lnSpc>
            </a:pPr>
            <a:r>
              <a:rPr b="1" lang="it-IT" sz="4400" spc="-1" strike="noStrike">
                <a:solidFill>
                  <a:srgbClr val="000000"/>
                </a:solidFill>
                <a:uFill>
                  <a:solidFill>
                    <a:srgbClr val="ffffff"/>
                  </a:solidFill>
                </a:uFill>
                <a:latin typeface="Arial"/>
              </a:rPr>
              <a:t>Manzoni e la questione della lingua</a:t>
            </a:r>
            <a:endParaRPr b="0" lang="it-IT" sz="1800" spc="-1" strike="noStrike">
              <a:solidFill>
                <a:srgbClr val="000000"/>
              </a:solidFill>
              <a:uFill>
                <a:solidFill>
                  <a:srgbClr val="ffffff"/>
                </a:solidFill>
              </a:uFill>
              <a:latin typeface="Calibri"/>
            </a:endParaRPr>
          </a:p>
        </p:txBody>
      </p:sp>
      <p:sp>
        <p:nvSpPr>
          <p:cNvPr id="94" name="TextShape 2"/>
          <p:cNvSpPr txBox="1"/>
          <p:nvPr/>
        </p:nvSpPr>
        <p:spPr>
          <a:xfrm>
            <a:off x="838080" y="1825560"/>
            <a:ext cx="10515240" cy="4350960"/>
          </a:xfrm>
          <a:prstGeom prst="rect">
            <a:avLst/>
          </a:prstGeom>
          <a:noFill/>
          <a:ln>
            <a:noFill/>
          </a:ln>
        </p:spPr>
        <p:txBody>
          <a:bodyPr/>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Negli ultimi decenni della sua vita, Manzoni si concentrò principalmente sulla linguistica.</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 </a:t>
            </a:r>
            <a:r>
              <a:rPr b="0" lang="it-IT" sz="2800" spc="-1" strike="noStrike">
                <a:solidFill>
                  <a:srgbClr val="000000"/>
                </a:solidFill>
                <a:uFill>
                  <a:solidFill>
                    <a:srgbClr val="ffffff"/>
                  </a:solidFill>
                </a:uFill>
                <a:latin typeface="Arial"/>
              </a:rPr>
              <a:t>Per Manzoni la lingua unitaria degli Italiani doveva essere il fiorentino, ma quello parlato dalle persone colte di Firenze, nei bisogni della vita pratica.</a:t>
            </a:r>
            <a:endParaRPr b="0" lang="it-IT"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it-IT" sz="2800" spc="-1" strike="noStrike">
                <a:solidFill>
                  <a:srgbClr val="000000"/>
                </a:solidFill>
                <a:uFill>
                  <a:solidFill>
                    <a:srgbClr val="ffffff"/>
                  </a:solidFill>
                </a:uFill>
                <a:latin typeface="Arial"/>
              </a:rPr>
              <a:t>Manzoni fu nominato presidente di una commissione paritetica di milanesi e fiorentini, che doveva operare per diffondere la lingua parlata a Firenze.</a:t>
            </a:r>
            <a:endParaRPr b="0" lang="it-IT" sz="2800" spc="-1" strike="noStrike">
              <a:solidFill>
                <a:srgbClr val="000000"/>
              </a:solidFill>
              <a:uFill>
                <a:solidFill>
                  <a:srgbClr val="ffffff"/>
                </a:solidFill>
              </a:uFill>
              <a:latin typeface="Calibri"/>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TM03090434[[fn=Dřevo]]</Template>
  <TotalTime>1670</TotalTime>
  <Application>LibreOffice/5.1.6.2$Linux_X86_64 LibreOffice_project/10m0$Build-2</Application>
  <Words>1031</Words>
  <Paragraphs>72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2018-04-12T10:13:38Z</dcterms:created>
  <dc:creator>Ludmila Frkalova</dc:creator>
  <dc:description/>
  <dc:language>it-IT</dc:language>
  <cp:lastModifiedBy/>
  <dcterms:modified xsi:type="dcterms:W3CDTF">2018-04-16T18:05:32Z</dcterms:modified>
  <cp:revision>50</cp:revision>
  <dc:subject/>
  <dc:title>Alessandro Manzoni</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Širokoúhlá obrazovka</vt:lpwstr>
  </property>
  <property fmtid="{D5CDD505-2E9C-101B-9397-08002B2CF9AE}" pid="9" name="ScaleCrop">
    <vt:bool>0</vt:bool>
  </property>
  <property fmtid="{D5CDD505-2E9C-101B-9397-08002B2CF9AE}" pid="10" name="ShareDoc">
    <vt:bool>0</vt:bool>
  </property>
  <property fmtid="{D5CDD505-2E9C-101B-9397-08002B2CF9AE}" pid="11" name="Slides">
    <vt:i4>17</vt:i4>
  </property>
</Properties>
</file>