
<file path=[Content_Types].xml><?xml version="1.0" encoding="utf-8"?>
<Types xmlns="http://schemas.openxmlformats.org/package/2006/content-types">
  <Override PartName="/_rels/.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5.jpeg" ContentType="image/jpeg"/>
  <Override PartName="/ppt/media/image14.jpeg" ContentType="image/jpeg"/>
  <Override PartName="/ppt/media/image13.jpeg" ContentType="image/jpeg"/>
  <Override PartName="/ppt/media/image12.jpeg" ContentType="image/jpeg"/>
  <Override PartName="/ppt/media/image11.jpeg" ContentType="image/jpeg"/>
  <Override PartName="/ppt/media/image4.png" ContentType="image/png"/>
  <Override PartName="/ppt/media/image3.png" ContentType="image/png"/>
  <Override PartName="/ppt/media/image1.png" ContentType="image/png"/>
  <Override PartName="/ppt/media/image8.jpeg" ContentType="image/jpeg"/>
  <Override PartName="/ppt/media/image5.png" ContentType="image/png"/>
  <Override PartName="/ppt/media/image9.jpeg" ContentType="image/jpeg"/>
  <Override PartName="/ppt/media/image6.png" ContentType="image/png"/>
  <Override PartName="/ppt/media/image2.png" ContentType="image/png"/>
  <Override PartName="/ppt/media/image7.jpeg" ContentType="image/jpeg"/>
  <Override PartName="/ppt/media/image10.jpeg" ContentType="image/jpeg"/>
  <Override PartName="/ppt/presentation.xml" ContentType="application/vnd.openxmlformats-officedocument.presentationml.presentation.main+xml"/>
  <Override PartName="/ppt/slideMasters/slideMaster3.xml" ContentType="application/vnd.openxmlformats-officedocument.presentationml.slideMaster+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8.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88825"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25" name="PlaceHolder 2"/>
          <p:cNvSpPr>
            <a:spLocks noGrp="1"/>
          </p:cNvSpPr>
          <p:nvPr>
            <p:ph type="body"/>
          </p:nvPr>
        </p:nvSpPr>
        <p:spPr>
          <a:xfrm>
            <a:off x="609120" y="1604520"/>
            <a:ext cx="1096956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26" name="PlaceHolder 3"/>
          <p:cNvSpPr>
            <a:spLocks noGrp="1"/>
          </p:cNvSpPr>
          <p:nvPr>
            <p:ph type="body"/>
          </p:nvPr>
        </p:nvSpPr>
        <p:spPr>
          <a:xfrm>
            <a:off x="609120" y="3682080"/>
            <a:ext cx="1096956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28" name="PlaceHolder 2"/>
          <p:cNvSpPr>
            <a:spLocks noGrp="1"/>
          </p:cNvSpPr>
          <p:nvPr>
            <p:ph type="body"/>
          </p:nvPr>
        </p:nvSpPr>
        <p:spPr>
          <a:xfrm>
            <a:off x="60912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29" name="PlaceHolder 3"/>
          <p:cNvSpPr>
            <a:spLocks noGrp="1"/>
          </p:cNvSpPr>
          <p:nvPr>
            <p:ph type="body"/>
          </p:nvPr>
        </p:nvSpPr>
        <p:spPr>
          <a:xfrm>
            <a:off x="623016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30" name="PlaceHolder 4"/>
          <p:cNvSpPr>
            <a:spLocks noGrp="1"/>
          </p:cNvSpPr>
          <p:nvPr>
            <p:ph type="body"/>
          </p:nvPr>
        </p:nvSpPr>
        <p:spPr>
          <a:xfrm>
            <a:off x="6230160" y="368208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31" name="PlaceHolder 5"/>
          <p:cNvSpPr>
            <a:spLocks noGrp="1"/>
          </p:cNvSpPr>
          <p:nvPr>
            <p:ph type="body"/>
          </p:nvPr>
        </p:nvSpPr>
        <p:spPr>
          <a:xfrm>
            <a:off x="609120" y="368208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33" name="PlaceHolder 2"/>
          <p:cNvSpPr>
            <a:spLocks noGrp="1"/>
          </p:cNvSpPr>
          <p:nvPr>
            <p:ph type="body"/>
          </p:nvPr>
        </p:nvSpPr>
        <p:spPr>
          <a:xfrm>
            <a:off x="609120" y="1604520"/>
            <a:ext cx="1096956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34" name="PlaceHolder 3"/>
          <p:cNvSpPr>
            <a:spLocks noGrp="1"/>
          </p:cNvSpPr>
          <p:nvPr>
            <p:ph type="body"/>
          </p:nvPr>
        </p:nvSpPr>
        <p:spPr>
          <a:xfrm>
            <a:off x="609120" y="1604520"/>
            <a:ext cx="1096956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pic>
        <p:nvPicPr>
          <p:cNvPr id="35" name="" descr=""/>
          <p:cNvPicPr/>
          <p:nvPr/>
        </p:nvPicPr>
        <p:blipFill>
          <a:blip r:embed="rId2"/>
          <a:stretch/>
        </p:blipFill>
        <p:spPr>
          <a:xfrm>
            <a:off x="3601080" y="1604520"/>
            <a:ext cx="4985280" cy="3977280"/>
          </a:xfrm>
          <a:prstGeom prst="rect">
            <a:avLst/>
          </a:prstGeom>
          <a:ln>
            <a:noFill/>
          </a:ln>
        </p:spPr>
      </p:pic>
      <p:pic>
        <p:nvPicPr>
          <p:cNvPr id="36" name="" descr=""/>
          <p:cNvPicPr/>
          <p:nvPr/>
        </p:nvPicPr>
        <p:blipFill>
          <a:blip r:embed="rId3"/>
          <a:stretch/>
        </p:blipFill>
        <p:spPr>
          <a:xfrm>
            <a:off x="3601080" y="1604520"/>
            <a:ext cx="498528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40" name="PlaceHolder 2"/>
          <p:cNvSpPr>
            <a:spLocks noGrp="1"/>
          </p:cNvSpPr>
          <p:nvPr>
            <p:ph type="subTitle"/>
          </p:nvPr>
        </p:nvSpPr>
        <p:spPr>
          <a:xfrm>
            <a:off x="609120" y="1604520"/>
            <a:ext cx="10969560" cy="397728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42" name="PlaceHolder 2"/>
          <p:cNvSpPr>
            <a:spLocks noGrp="1"/>
          </p:cNvSpPr>
          <p:nvPr>
            <p:ph type="body"/>
          </p:nvPr>
        </p:nvSpPr>
        <p:spPr>
          <a:xfrm>
            <a:off x="609120" y="1604520"/>
            <a:ext cx="1096956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44" name="PlaceHolder 2"/>
          <p:cNvSpPr>
            <a:spLocks noGrp="1"/>
          </p:cNvSpPr>
          <p:nvPr>
            <p:ph type="body"/>
          </p:nvPr>
        </p:nvSpPr>
        <p:spPr>
          <a:xfrm>
            <a:off x="609120" y="1604520"/>
            <a:ext cx="535284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45" name="PlaceHolder 3"/>
          <p:cNvSpPr>
            <a:spLocks noGrp="1"/>
          </p:cNvSpPr>
          <p:nvPr>
            <p:ph type="body"/>
          </p:nvPr>
        </p:nvSpPr>
        <p:spPr>
          <a:xfrm>
            <a:off x="6230160" y="1604520"/>
            <a:ext cx="535284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1217520" y="274680"/>
            <a:ext cx="9752760" cy="614232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49" name="PlaceHolder 2"/>
          <p:cNvSpPr>
            <a:spLocks noGrp="1"/>
          </p:cNvSpPr>
          <p:nvPr>
            <p:ph type="body"/>
          </p:nvPr>
        </p:nvSpPr>
        <p:spPr>
          <a:xfrm>
            <a:off x="60912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50" name="PlaceHolder 3"/>
          <p:cNvSpPr>
            <a:spLocks noGrp="1"/>
          </p:cNvSpPr>
          <p:nvPr>
            <p:ph type="body"/>
          </p:nvPr>
        </p:nvSpPr>
        <p:spPr>
          <a:xfrm>
            <a:off x="609120" y="368208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51" name="PlaceHolder 4"/>
          <p:cNvSpPr>
            <a:spLocks noGrp="1"/>
          </p:cNvSpPr>
          <p:nvPr>
            <p:ph type="body"/>
          </p:nvPr>
        </p:nvSpPr>
        <p:spPr>
          <a:xfrm>
            <a:off x="6230160" y="1604520"/>
            <a:ext cx="535284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4" name="PlaceHolder 2"/>
          <p:cNvSpPr>
            <a:spLocks noGrp="1"/>
          </p:cNvSpPr>
          <p:nvPr>
            <p:ph type="subTitle"/>
          </p:nvPr>
        </p:nvSpPr>
        <p:spPr>
          <a:xfrm>
            <a:off x="609120" y="1604520"/>
            <a:ext cx="10969560" cy="397728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53" name="PlaceHolder 2"/>
          <p:cNvSpPr>
            <a:spLocks noGrp="1"/>
          </p:cNvSpPr>
          <p:nvPr>
            <p:ph type="body"/>
          </p:nvPr>
        </p:nvSpPr>
        <p:spPr>
          <a:xfrm>
            <a:off x="609120" y="1604520"/>
            <a:ext cx="535284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54" name="PlaceHolder 3"/>
          <p:cNvSpPr>
            <a:spLocks noGrp="1"/>
          </p:cNvSpPr>
          <p:nvPr>
            <p:ph type="body"/>
          </p:nvPr>
        </p:nvSpPr>
        <p:spPr>
          <a:xfrm>
            <a:off x="623016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55" name="PlaceHolder 4"/>
          <p:cNvSpPr>
            <a:spLocks noGrp="1"/>
          </p:cNvSpPr>
          <p:nvPr>
            <p:ph type="body"/>
          </p:nvPr>
        </p:nvSpPr>
        <p:spPr>
          <a:xfrm>
            <a:off x="6230160" y="368208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57" name="PlaceHolder 2"/>
          <p:cNvSpPr>
            <a:spLocks noGrp="1"/>
          </p:cNvSpPr>
          <p:nvPr>
            <p:ph type="body"/>
          </p:nvPr>
        </p:nvSpPr>
        <p:spPr>
          <a:xfrm>
            <a:off x="60912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58" name="PlaceHolder 3"/>
          <p:cNvSpPr>
            <a:spLocks noGrp="1"/>
          </p:cNvSpPr>
          <p:nvPr>
            <p:ph type="body"/>
          </p:nvPr>
        </p:nvSpPr>
        <p:spPr>
          <a:xfrm>
            <a:off x="623016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59" name="PlaceHolder 4"/>
          <p:cNvSpPr>
            <a:spLocks noGrp="1"/>
          </p:cNvSpPr>
          <p:nvPr>
            <p:ph type="body"/>
          </p:nvPr>
        </p:nvSpPr>
        <p:spPr>
          <a:xfrm>
            <a:off x="609120" y="3682080"/>
            <a:ext cx="1096956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61" name="PlaceHolder 2"/>
          <p:cNvSpPr>
            <a:spLocks noGrp="1"/>
          </p:cNvSpPr>
          <p:nvPr>
            <p:ph type="body"/>
          </p:nvPr>
        </p:nvSpPr>
        <p:spPr>
          <a:xfrm>
            <a:off x="609120" y="1604520"/>
            <a:ext cx="1096956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62" name="PlaceHolder 3"/>
          <p:cNvSpPr>
            <a:spLocks noGrp="1"/>
          </p:cNvSpPr>
          <p:nvPr>
            <p:ph type="body"/>
          </p:nvPr>
        </p:nvSpPr>
        <p:spPr>
          <a:xfrm>
            <a:off x="609120" y="3682080"/>
            <a:ext cx="1096956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64" name="PlaceHolder 2"/>
          <p:cNvSpPr>
            <a:spLocks noGrp="1"/>
          </p:cNvSpPr>
          <p:nvPr>
            <p:ph type="body"/>
          </p:nvPr>
        </p:nvSpPr>
        <p:spPr>
          <a:xfrm>
            <a:off x="60912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65" name="PlaceHolder 3"/>
          <p:cNvSpPr>
            <a:spLocks noGrp="1"/>
          </p:cNvSpPr>
          <p:nvPr>
            <p:ph type="body"/>
          </p:nvPr>
        </p:nvSpPr>
        <p:spPr>
          <a:xfrm>
            <a:off x="623016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66" name="PlaceHolder 4"/>
          <p:cNvSpPr>
            <a:spLocks noGrp="1"/>
          </p:cNvSpPr>
          <p:nvPr>
            <p:ph type="body"/>
          </p:nvPr>
        </p:nvSpPr>
        <p:spPr>
          <a:xfrm>
            <a:off x="6230160" y="368208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67" name="PlaceHolder 5"/>
          <p:cNvSpPr>
            <a:spLocks noGrp="1"/>
          </p:cNvSpPr>
          <p:nvPr>
            <p:ph type="body"/>
          </p:nvPr>
        </p:nvSpPr>
        <p:spPr>
          <a:xfrm>
            <a:off x="609120" y="368208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69" name="PlaceHolder 2"/>
          <p:cNvSpPr>
            <a:spLocks noGrp="1"/>
          </p:cNvSpPr>
          <p:nvPr>
            <p:ph type="body"/>
          </p:nvPr>
        </p:nvSpPr>
        <p:spPr>
          <a:xfrm>
            <a:off x="609120" y="1604520"/>
            <a:ext cx="1096956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70" name="PlaceHolder 3"/>
          <p:cNvSpPr>
            <a:spLocks noGrp="1"/>
          </p:cNvSpPr>
          <p:nvPr>
            <p:ph type="body"/>
          </p:nvPr>
        </p:nvSpPr>
        <p:spPr>
          <a:xfrm>
            <a:off x="609120" y="1604520"/>
            <a:ext cx="1096956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pic>
        <p:nvPicPr>
          <p:cNvPr id="71" name="" descr=""/>
          <p:cNvPicPr/>
          <p:nvPr/>
        </p:nvPicPr>
        <p:blipFill>
          <a:blip r:embed="rId2"/>
          <a:stretch/>
        </p:blipFill>
        <p:spPr>
          <a:xfrm>
            <a:off x="3601080" y="1604520"/>
            <a:ext cx="4985280" cy="3977280"/>
          </a:xfrm>
          <a:prstGeom prst="rect">
            <a:avLst/>
          </a:prstGeom>
          <a:ln>
            <a:noFill/>
          </a:ln>
        </p:spPr>
      </p:pic>
      <p:pic>
        <p:nvPicPr>
          <p:cNvPr id="72" name="" descr=""/>
          <p:cNvPicPr/>
          <p:nvPr/>
        </p:nvPicPr>
        <p:blipFill>
          <a:blip r:embed="rId3"/>
          <a:stretch/>
        </p:blipFill>
        <p:spPr>
          <a:xfrm>
            <a:off x="3601080" y="1604520"/>
            <a:ext cx="498528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76" name="PlaceHolder 2"/>
          <p:cNvSpPr>
            <a:spLocks noGrp="1"/>
          </p:cNvSpPr>
          <p:nvPr>
            <p:ph type="subTitle"/>
          </p:nvPr>
        </p:nvSpPr>
        <p:spPr>
          <a:xfrm>
            <a:off x="609120" y="1604520"/>
            <a:ext cx="10969560" cy="397728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78" name="PlaceHolder 2"/>
          <p:cNvSpPr>
            <a:spLocks noGrp="1"/>
          </p:cNvSpPr>
          <p:nvPr>
            <p:ph type="body"/>
          </p:nvPr>
        </p:nvSpPr>
        <p:spPr>
          <a:xfrm>
            <a:off x="609120" y="1604520"/>
            <a:ext cx="1096956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80" name="PlaceHolder 2"/>
          <p:cNvSpPr>
            <a:spLocks noGrp="1"/>
          </p:cNvSpPr>
          <p:nvPr>
            <p:ph type="body"/>
          </p:nvPr>
        </p:nvSpPr>
        <p:spPr>
          <a:xfrm>
            <a:off x="609120" y="1604520"/>
            <a:ext cx="535284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81" name="PlaceHolder 3"/>
          <p:cNvSpPr>
            <a:spLocks noGrp="1"/>
          </p:cNvSpPr>
          <p:nvPr>
            <p:ph type="body"/>
          </p:nvPr>
        </p:nvSpPr>
        <p:spPr>
          <a:xfrm>
            <a:off x="6230160" y="1604520"/>
            <a:ext cx="535284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6" name="PlaceHolder 2"/>
          <p:cNvSpPr>
            <a:spLocks noGrp="1"/>
          </p:cNvSpPr>
          <p:nvPr>
            <p:ph type="body"/>
          </p:nvPr>
        </p:nvSpPr>
        <p:spPr>
          <a:xfrm>
            <a:off x="609120" y="1604520"/>
            <a:ext cx="1096956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1217520" y="274680"/>
            <a:ext cx="9752760" cy="614232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85" name="PlaceHolder 2"/>
          <p:cNvSpPr>
            <a:spLocks noGrp="1"/>
          </p:cNvSpPr>
          <p:nvPr>
            <p:ph type="body"/>
          </p:nvPr>
        </p:nvSpPr>
        <p:spPr>
          <a:xfrm>
            <a:off x="60912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86" name="PlaceHolder 3"/>
          <p:cNvSpPr>
            <a:spLocks noGrp="1"/>
          </p:cNvSpPr>
          <p:nvPr>
            <p:ph type="body"/>
          </p:nvPr>
        </p:nvSpPr>
        <p:spPr>
          <a:xfrm>
            <a:off x="609120" y="368208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87" name="PlaceHolder 4"/>
          <p:cNvSpPr>
            <a:spLocks noGrp="1"/>
          </p:cNvSpPr>
          <p:nvPr>
            <p:ph type="body"/>
          </p:nvPr>
        </p:nvSpPr>
        <p:spPr>
          <a:xfrm>
            <a:off x="6230160" y="1604520"/>
            <a:ext cx="535284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89" name="PlaceHolder 2"/>
          <p:cNvSpPr>
            <a:spLocks noGrp="1"/>
          </p:cNvSpPr>
          <p:nvPr>
            <p:ph type="body"/>
          </p:nvPr>
        </p:nvSpPr>
        <p:spPr>
          <a:xfrm>
            <a:off x="609120" y="1604520"/>
            <a:ext cx="535284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90" name="PlaceHolder 3"/>
          <p:cNvSpPr>
            <a:spLocks noGrp="1"/>
          </p:cNvSpPr>
          <p:nvPr>
            <p:ph type="body"/>
          </p:nvPr>
        </p:nvSpPr>
        <p:spPr>
          <a:xfrm>
            <a:off x="623016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91" name="PlaceHolder 4"/>
          <p:cNvSpPr>
            <a:spLocks noGrp="1"/>
          </p:cNvSpPr>
          <p:nvPr>
            <p:ph type="body"/>
          </p:nvPr>
        </p:nvSpPr>
        <p:spPr>
          <a:xfrm>
            <a:off x="6230160" y="368208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93" name="PlaceHolder 2"/>
          <p:cNvSpPr>
            <a:spLocks noGrp="1"/>
          </p:cNvSpPr>
          <p:nvPr>
            <p:ph type="body"/>
          </p:nvPr>
        </p:nvSpPr>
        <p:spPr>
          <a:xfrm>
            <a:off x="60912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94" name="PlaceHolder 3"/>
          <p:cNvSpPr>
            <a:spLocks noGrp="1"/>
          </p:cNvSpPr>
          <p:nvPr>
            <p:ph type="body"/>
          </p:nvPr>
        </p:nvSpPr>
        <p:spPr>
          <a:xfrm>
            <a:off x="623016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95" name="PlaceHolder 4"/>
          <p:cNvSpPr>
            <a:spLocks noGrp="1"/>
          </p:cNvSpPr>
          <p:nvPr>
            <p:ph type="body"/>
          </p:nvPr>
        </p:nvSpPr>
        <p:spPr>
          <a:xfrm>
            <a:off x="609120" y="3682080"/>
            <a:ext cx="1096956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97" name="PlaceHolder 2"/>
          <p:cNvSpPr>
            <a:spLocks noGrp="1"/>
          </p:cNvSpPr>
          <p:nvPr>
            <p:ph type="body"/>
          </p:nvPr>
        </p:nvSpPr>
        <p:spPr>
          <a:xfrm>
            <a:off x="609120" y="1604520"/>
            <a:ext cx="1096956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98" name="PlaceHolder 3"/>
          <p:cNvSpPr>
            <a:spLocks noGrp="1"/>
          </p:cNvSpPr>
          <p:nvPr>
            <p:ph type="body"/>
          </p:nvPr>
        </p:nvSpPr>
        <p:spPr>
          <a:xfrm>
            <a:off x="609120" y="3682080"/>
            <a:ext cx="1096956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00" name="PlaceHolder 2"/>
          <p:cNvSpPr>
            <a:spLocks noGrp="1"/>
          </p:cNvSpPr>
          <p:nvPr>
            <p:ph type="body"/>
          </p:nvPr>
        </p:nvSpPr>
        <p:spPr>
          <a:xfrm>
            <a:off x="60912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101" name="PlaceHolder 3"/>
          <p:cNvSpPr>
            <a:spLocks noGrp="1"/>
          </p:cNvSpPr>
          <p:nvPr>
            <p:ph type="body"/>
          </p:nvPr>
        </p:nvSpPr>
        <p:spPr>
          <a:xfrm>
            <a:off x="623016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102" name="PlaceHolder 4"/>
          <p:cNvSpPr>
            <a:spLocks noGrp="1"/>
          </p:cNvSpPr>
          <p:nvPr>
            <p:ph type="body"/>
          </p:nvPr>
        </p:nvSpPr>
        <p:spPr>
          <a:xfrm>
            <a:off x="6230160" y="368208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103" name="PlaceHolder 5"/>
          <p:cNvSpPr>
            <a:spLocks noGrp="1"/>
          </p:cNvSpPr>
          <p:nvPr>
            <p:ph type="body"/>
          </p:nvPr>
        </p:nvSpPr>
        <p:spPr>
          <a:xfrm>
            <a:off x="609120" y="368208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05" name="PlaceHolder 2"/>
          <p:cNvSpPr>
            <a:spLocks noGrp="1"/>
          </p:cNvSpPr>
          <p:nvPr>
            <p:ph type="body"/>
          </p:nvPr>
        </p:nvSpPr>
        <p:spPr>
          <a:xfrm>
            <a:off x="609120" y="1604520"/>
            <a:ext cx="1096956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106" name="PlaceHolder 3"/>
          <p:cNvSpPr>
            <a:spLocks noGrp="1"/>
          </p:cNvSpPr>
          <p:nvPr>
            <p:ph type="body"/>
          </p:nvPr>
        </p:nvSpPr>
        <p:spPr>
          <a:xfrm>
            <a:off x="609120" y="1604520"/>
            <a:ext cx="1096956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pic>
        <p:nvPicPr>
          <p:cNvPr id="107" name="" descr=""/>
          <p:cNvPicPr/>
          <p:nvPr/>
        </p:nvPicPr>
        <p:blipFill>
          <a:blip r:embed="rId2"/>
          <a:stretch/>
        </p:blipFill>
        <p:spPr>
          <a:xfrm>
            <a:off x="3601080" y="1604520"/>
            <a:ext cx="4985280" cy="3977280"/>
          </a:xfrm>
          <a:prstGeom prst="rect">
            <a:avLst/>
          </a:prstGeom>
          <a:ln>
            <a:noFill/>
          </a:ln>
        </p:spPr>
      </p:pic>
      <p:pic>
        <p:nvPicPr>
          <p:cNvPr id="108" name="" descr=""/>
          <p:cNvPicPr/>
          <p:nvPr/>
        </p:nvPicPr>
        <p:blipFill>
          <a:blip r:embed="rId3"/>
          <a:stretch/>
        </p:blipFill>
        <p:spPr>
          <a:xfrm>
            <a:off x="3601080" y="1604520"/>
            <a:ext cx="498528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609120" y="1604520"/>
            <a:ext cx="535284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9" name="PlaceHolder 3"/>
          <p:cNvSpPr>
            <a:spLocks noGrp="1"/>
          </p:cNvSpPr>
          <p:nvPr>
            <p:ph type="body"/>
          </p:nvPr>
        </p:nvSpPr>
        <p:spPr>
          <a:xfrm>
            <a:off x="6230160" y="1604520"/>
            <a:ext cx="535284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1217520" y="274680"/>
            <a:ext cx="9752760" cy="6142320"/>
          </a:xfrm>
          <a:prstGeom prst="rect">
            <a:avLst/>
          </a:prstGeom>
        </p:spPr>
        <p:txBody>
          <a:bodyPr lIns="0" rIns="0" tIns="0" bIns="0" anchor="ctr"/>
          <a:p>
            <a:pPr algn="ctr"/>
            <a:endParaRPr b="0" lang="cs-CZ"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3" name="PlaceHolder 2"/>
          <p:cNvSpPr>
            <a:spLocks noGrp="1"/>
          </p:cNvSpPr>
          <p:nvPr>
            <p:ph type="body"/>
          </p:nvPr>
        </p:nvSpPr>
        <p:spPr>
          <a:xfrm>
            <a:off x="60912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14" name="PlaceHolder 3"/>
          <p:cNvSpPr>
            <a:spLocks noGrp="1"/>
          </p:cNvSpPr>
          <p:nvPr>
            <p:ph type="body"/>
          </p:nvPr>
        </p:nvSpPr>
        <p:spPr>
          <a:xfrm>
            <a:off x="609120" y="368208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15" name="PlaceHolder 4"/>
          <p:cNvSpPr>
            <a:spLocks noGrp="1"/>
          </p:cNvSpPr>
          <p:nvPr>
            <p:ph type="body"/>
          </p:nvPr>
        </p:nvSpPr>
        <p:spPr>
          <a:xfrm>
            <a:off x="6230160" y="1604520"/>
            <a:ext cx="535284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17" name="PlaceHolder 2"/>
          <p:cNvSpPr>
            <a:spLocks noGrp="1"/>
          </p:cNvSpPr>
          <p:nvPr>
            <p:ph type="body"/>
          </p:nvPr>
        </p:nvSpPr>
        <p:spPr>
          <a:xfrm>
            <a:off x="609120" y="1604520"/>
            <a:ext cx="5352840" cy="397728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18" name="PlaceHolder 3"/>
          <p:cNvSpPr>
            <a:spLocks noGrp="1"/>
          </p:cNvSpPr>
          <p:nvPr>
            <p:ph type="body"/>
          </p:nvPr>
        </p:nvSpPr>
        <p:spPr>
          <a:xfrm>
            <a:off x="623016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19" name="PlaceHolder 4"/>
          <p:cNvSpPr>
            <a:spLocks noGrp="1"/>
          </p:cNvSpPr>
          <p:nvPr>
            <p:ph type="body"/>
          </p:nvPr>
        </p:nvSpPr>
        <p:spPr>
          <a:xfrm>
            <a:off x="6230160" y="368208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21" name="PlaceHolder 2"/>
          <p:cNvSpPr>
            <a:spLocks noGrp="1"/>
          </p:cNvSpPr>
          <p:nvPr>
            <p:ph type="body"/>
          </p:nvPr>
        </p:nvSpPr>
        <p:spPr>
          <a:xfrm>
            <a:off x="60912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22" name="PlaceHolder 3"/>
          <p:cNvSpPr>
            <a:spLocks noGrp="1"/>
          </p:cNvSpPr>
          <p:nvPr>
            <p:ph type="body"/>
          </p:nvPr>
        </p:nvSpPr>
        <p:spPr>
          <a:xfrm>
            <a:off x="6230160" y="1604520"/>
            <a:ext cx="535284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
        <p:nvSpPr>
          <p:cNvPr id="23" name="PlaceHolder 4"/>
          <p:cNvSpPr>
            <a:spLocks noGrp="1"/>
          </p:cNvSpPr>
          <p:nvPr>
            <p:ph type="body"/>
          </p:nvPr>
        </p:nvSpPr>
        <p:spPr>
          <a:xfrm>
            <a:off x="609120" y="3682080"/>
            <a:ext cx="10969560" cy="1896840"/>
          </a:xfrm>
          <a:prstGeom prst="rect">
            <a:avLst/>
          </a:prstGeom>
        </p:spPr>
        <p:txBody>
          <a:bodyPr lIns="0" rIns="0" tIns="0" bIns="0"/>
          <a:p>
            <a:endParaRPr b="0" lang="cs-CZ"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3805200" y="0"/>
            <a:ext cx="8379720" cy="6857280"/>
          </a:xfrm>
          <a:custGeom>
            <a:avLst/>
            <a:gdLst/>
            <a:ahLst/>
            <a:rect l="l" t="t"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a:gsLst>
              <a:gs pos="0">
                <a:schemeClr val="bg1">
                  <a:lumMod val="95000"/>
                </a:schemeClr>
              </a:gs>
              <a:gs pos="100000">
                <a:schemeClr val="bg1">
                  <a:lumMod val="85000"/>
                </a:schemeClr>
              </a:gs>
            </a:gsLst>
            <a:lin ang="0"/>
          </a:gradFill>
          <a:ln>
            <a:noFill/>
          </a:ln>
        </p:spPr>
        <p:style>
          <a:lnRef idx="2">
            <a:schemeClr val="accent1">
              <a:shade val="50000"/>
            </a:schemeClr>
          </a:lnRef>
          <a:fillRef idx="1">
            <a:schemeClr val="accent1"/>
          </a:fillRef>
          <a:effectRef idx="0">
            <a:schemeClr val="accent1"/>
          </a:effectRef>
          <a:fontRef idx="minor"/>
        </p:style>
      </p:sp>
      <p:sp>
        <p:nvSpPr>
          <p:cNvPr id="1" name="PlaceHolder 2"/>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2" name="PlaceHolder 3"/>
          <p:cNvSpPr>
            <a:spLocks noGrp="1"/>
          </p:cNvSpPr>
          <p:nvPr>
            <p:ph type="body"/>
          </p:nvPr>
        </p:nvSpPr>
        <p:spPr>
          <a:xfrm>
            <a:off x="609120" y="1604520"/>
            <a:ext cx="10969560" cy="3977280"/>
          </a:xfrm>
          <a:prstGeom prst="rect">
            <a:avLst/>
          </a:prstGeom>
        </p:spPr>
        <p:txBody>
          <a:bodyPr lIns="0" rIns="0" tIns="0" bIns="0"/>
          <a:p>
            <a:pPr marL="432000" indent="-324000">
              <a:buClr>
                <a:srgbClr val="000000"/>
              </a:buClr>
              <a:buSzPct val="45000"/>
              <a:buFont typeface="Wingdings" charset="2"/>
              <a:buChar char=""/>
            </a:pPr>
            <a:r>
              <a:rPr b="0" lang="cs-CZ" sz="3200" spc="-1" strike="noStrike">
                <a:solidFill>
                  <a:srgbClr val="000000"/>
                </a:solidFill>
                <a:uFill>
                  <a:solidFill>
                    <a:srgbClr val="ffffff"/>
                  </a:solidFill>
                </a:uFill>
                <a:latin typeface="Arial"/>
              </a:rPr>
              <a:t>Fai clic per modificare il formato del testo della struttura</a:t>
            </a:r>
            <a:endParaRPr b="0" lang="cs-CZ"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cs-CZ" sz="2800" spc="-1" strike="noStrike">
                <a:solidFill>
                  <a:srgbClr val="000000"/>
                </a:solidFill>
                <a:uFill>
                  <a:solidFill>
                    <a:srgbClr val="ffffff"/>
                  </a:solidFill>
                </a:uFill>
                <a:latin typeface="Arial"/>
              </a:rPr>
              <a:t>Secondo livello struttura</a:t>
            </a:r>
            <a:endParaRPr b="0" lang="cs-CZ"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cs-CZ" sz="2400" spc="-1" strike="noStrike">
                <a:solidFill>
                  <a:srgbClr val="000000"/>
                </a:solidFill>
                <a:uFill>
                  <a:solidFill>
                    <a:srgbClr val="ffffff"/>
                  </a:solidFill>
                </a:uFill>
                <a:latin typeface="Arial"/>
              </a:rPr>
              <a:t>Terzo livello struttura</a:t>
            </a:r>
            <a:endParaRPr b="0" lang="cs-CZ"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cs-CZ" sz="2000" spc="-1" strike="noStrike">
                <a:solidFill>
                  <a:srgbClr val="000000"/>
                </a:solidFill>
                <a:uFill>
                  <a:solidFill>
                    <a:srgbClr val="ffffff"/>
                  </a:solidFill>
                </a:uFill>
                <a:latin typeface="Arial"/>
              </a:rPr>
              <a:t>Quarto livello struttura</a:t>
            </a:r>
            <a:endParaRPr b="0" lang="cs-CZ"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cs-CZ" sz="2000" spc="-1" strike="noStrike">
                <a:solidFill>
                  <a:srgbClr val="000000"/>
                </a:solidFill>
                <a:uFill>
                  <a:solidFill>
                    <a:srgbClr val="ffffff"/>
                  </a:solidFill>
                </a:uFill>
                <a:latin typeface="Arial"/>
              </a:rPr>
              <a:t>Quinto livello struttura</a:t>
            </a:r>
            <a:endParaRPr b="0" lang="cs-CZ"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cs-CZ" sz="2000" spc="-1" strike="noStrike">
                <a:solidFill>
                  <a:srgbClr val="000000"/>
                </a:solidFill>
                <a:uFill>
                  <a:solidFill>
                    <a:srgbClr val="ffffff"/>
                  </a:solidFill>
                </a:uFill>
                <a:latin typeface="Arial"/>
              </a:rPr>
              <a:t>Sesto livello struttura</a:t>
            </a:r>
            <a:endParaRPr b="0" lang="cs-CZ"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cs-CZ" sz="2000" spc="-1" strike="noStrike">
                <a:solidFill>
                  <a:srgbClr val="000000"/>
                </a:solidFill>
                <a:uFill>
                  <a:solidFill>
                    <a:srgbClr val="ffffff"/>
                  </a:solidFill>
                </a:uFill>
                <a:latin typeface="Arial"/>
              </a:rPr>
              <a:t>Settimo livello struttura</a:t>
            </a:r>
            <a:endParaRPr b="0" lang="cs-CZ"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 name="PlaceHolder 1"/>
          <p:cNvSpPr>
            <a:spLocks noGrp="1"/>
          </p:cNvSpPr>
          <p:nvPr>
            <p:ph type="title"/>
          </p:nvPr>
        </p:nvSpPr>
        <p:spPr>
          <a:xfrm>
            <a:off x="609120" y="273600"/>
            <a:ext cx="10969560" cy="1144800"/>
          </a:xfrm>
          <a:prstGeom prst="rect">
            <a:avLst/>
          </a:prstGeom>
        </p:spPr>
        <p:txBody>
          <a:bodyPr lIns="0" rIns="0" tIns="0" bIns="0" anchor="ctr"/>
          <a:p>
            <a:pPr algn="ctr"/>
            <a:r>
              <a:rPr b="0" lang="cs-CZ" sz="4400" spc="-1" strike="noStrike">
                <a:solidFill>
                  <a:srgbClr val="000000"/>
                </a:solidFill>
                <a:uFill>
                  <a:solidFill>
                    <a:srgbClr val="ffffff"/>
                  </a:solidFill>
                </a:uFill>
                <a:latin typeface="Arial"/>
              </a:rPr>
              <a:t>Fai clic per modificare il formato del testo del titolo</a:t>
            </a:r>
            <a:endParaRPr b="0" lang="cs-CZ" sz="4400" spc="-1" strike="noStrike">
              <a:solidFill>
                <a:srgbClr val="000000"/>
              </a:solidFill>
              <a:uFill>
                <a:solidFill>
                  <a:srgbClr val="ffffff"/>
                </a:solidFill>
              </a:uFill>
              <a:latin typeface="Arial"/>
            </a:endParaRPr>
          </a:p>
        </p:txBody>
      </p:sp>
      <p:sp>
        <p:nvSpPr>
          <p:cNvPr id="38" name="PlaceHolder 2"/>
          <p:cNvSpPr>
            <a:spLocks noGrp="1"/>
          </p:cNvSpPr>
          <p:nvPr>
            <p:ph type="body"/>
          </p:nvPr>
        </p:nvSpPr>
        <p:spPr>
          <a:xfrm>
            <a:off x="609120" y="1604520"/>
            <a:ext cx="10969560" cy="3977280"/>
          </a:xfrm>
          <a:prstGeom prst="rect">
            <a:avLst/>
          </a:prstGeom>
        </p:spPr>
        <p:txBody>
          <a:bodyPr lIns="0" rIns="0" tIns="0" bIns="0"/>
          <a:p>
            <a:pPr marL="432000" indent="-324000">
              <a:buClr>
                <a:srgbClr val="000000"/>
              </a:buClr>
              <a:buSzPct val="45000"/>
              <a:buFont typeface="Wingdings" charset="2"/>
              <a:buChar char=""/>
            </a:pPr>
            <a:r>
              <a:rPr b="0" lang="cs-CZ" sz="3200" spc="-1" strike="noStrike">
                <a:solidFill>
                  <a:srgbClr val="000000"/>
                </a:solidFill>
                <a:uFill>
                  <a:solidFill>
                    <a:srgbClr val="ffffff"/>
                  </a:solidFill>
                </a:uFill>
                <a:latin typeface="Arial"/>
              </a:rPr>
              <a:t>Fai clic per modificare il formato del testo della struttura</a:t>
            </a:r>
            <a:endParaRPr b="0" lang="cs-CZ"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cs-CZ" sz="2800" spc="-1" strike="noStrike">
                <a:solidFill>
                  <a:srgbClr val="000000"/>
                </a:solidFill>
                <a:uFill>
                  <a:solidFill>
                    <a:srgbClr val="ffffff"/>
                  </a:solidFill>
                </a:uFill>
                <a:latin typeface="Arial"/>
              </a:rPr>
              <a:t>Secondo livello struttura</a:t>
            </a:r>
            <a:endParaRPr b="0" lang="cs-CZ"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cs-CZ" sz="2400" spc="-1" strike="noStrike">
                <a:solidFill>
                  <a:srgbClr val="000000"/>
                </a:solidFill>
                <a:uFill>
                  <a:solidFill>
                    <a:srgbClr val="ffffff"/>
                  </a:solidFill>
                </a:uFill>
                <a:latin typeface="Arial"/>
              </a:rPr>
              <a:t>Terzo livello struttura</a:t>
            </a:r>
            <a:endParaRPr b="0" lang="cs-CZ"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cs-CZ" sz="2000" spc="-1" strike="noStrike">
                <a:solidFill>
                  <a:srgbClr val="000000"/>
                </a:solidFill>
                <a:uFill>
                  <a:solidFill>
                    <a:srgbClr val="ffffff"/>
                  </a:solidFill>
                </a:uFill>
                <a:latin typeface="Arial"/>
              </a:rPr>
              <a:t>Quarto livello struttura</a:t>
            </a:r>
            <a:endParaRPr b="0" lang="cs-CZ"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cs-CZ" sz="2000" spc="-1" strike="noStrike">
                <a:solidFill>
                  <a:srgbClr val="000000"/>
                </a:solidFill>
                <a:uFill>
                  <a:solidFill>
                    <a:srgbClr val="ffffff"/>
                  </a:solidFill>
                </a:uFill>
                <a:latin typeface="Arial"/>
              </a:rPr>
              <a:t>Quinto livello struttura</a:t>
            </a:r>
            <a:endParaRPr b="0" lang="cs-CZ"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cs-CZ" sz="2000" spc="-1" strike="noStrike">
                <a:solidFill>
                  <a:srgbClr val="000000"/>
                </a:solidFill>
                <a:uFill>
                  <a:solidFill>
                    <a:srgbClr val="ffffff"/>
                  </a:solidFill>
                </a:uFill>
                <a:latin typeface="Arial"/>
              </a:rPr>
              <a:t>Sesto livello struttura</a:t>
            </a:r>
            <a:endParaRPr b="0" lang="cs-CZ"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cs-CZ" sz="2000" spc="-1" strike="noStrike">
                <a:solidFill>
                  <a:srgbClr val="000000"/>
                </a:solidFill>
                <a:uFill>
                  <a:solidFill>
                    <a:srgbClr val="ffffff"/>
                  </a:solidFill>
                </a:uFill>
                <a:latin typeface="Arial"/>
              </a:rPr>
              <a:t>Settimo livello struttura</a:t>
            </a:r>
            <a:endParaRPr b="0" lang="cs-CZ"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title"/>
          </p:nvPr>
        </p:nvSpPr>
        <p:spPr>
          <a:xfrm>
            <a:off x="1217520" y="274680"/>
            <a:ext cx="9752760" cy="1324800"/>
          </a:xfrm>
          <a:prstGeom prst="rect">
            <a:avLst/>
          </a:prstGeom>
        </p:spPr>
        <p:txBody>
          <a:bodyPr lIns="0" rIns="0" tIns="0" bIns="0" anchor="ctr"/>
          <a:p>
            <a:pPr algn="ctr"/>
            <a:endParaRPr b="0" lang="cs-CZ" sz="4400" spc="-1" strike="noStrike">
              <a:solidFill>
                <a:srgbClr val="000000"/>
              </a:solidFill>
              <a:uFill>
                <a:solidFill>
                  <a:srgbClr val="ffffff"/>
                </a:solidFill>
              </a:uFill>
              <a:latin typeface="Arial"/>
            </a:endParaRPr>
          </a:p>
        </p:txBody>
      </p:sp>
      <p:sp>
        <p:nvSpPr>
          <p:cNvPr id="74" name="PlaceHolder 2"/>
          <p:cNvSpPr>
            <a:spLocks noGrp="1"/>
          </p:cNvSpPr>
          <p:nvPr>
            <p:ph type="body"/>
          </p:nvPr>
        </p:nvSpPr>
        <p:spPr>
          <a:xfrm>
            <a:off x="609120" y="1604520"/>
            <a:ext cx="10969560" cy="3977280"/>
          </a:xfrm>
          <a:prstGeom prst="rect">
            <a:avLst/>
          </a:prstGeom>
        </p:spPr>
        <p:txBody>
          <a:bodyPr lIns="0" rIns="0" tIns="0" bIns="0"/>
          <a:p>
            <a:pPr marL="432000" indent="-324000">
              <a:buClr>
                <a:srgbClr val="000000"/>
              </a:buClr>
              <a:buSzPct val="45000"/>
              <a:buFont typeface="Wingdings" charset="2"/>
              <a:buChar char=""/>
            </a:pPr>
            <a:r>
              <a:rPr b="0" lang="cs-CZ" sz="3200" spc="-1" strike="noStrike">
                <a:solidFill>
                  <a:srgbClr val="000000"/>
                </a:solidFill>
                <a:uFill>
                  <a:solidFill>
                    <a:srgbClr val="ffffff"/>
                  </a:solidFill>
                </a:uFill>
                <a:latin typeface="Arial"/>
              </a:rPr>
              <a:t>Fai clic per modificare il formato del testo della struttura</a:t>
            </a:r>
            <a:endParaRPr b="0" lang="cs-CZ"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cs-CZ" sz="2800" spc="-1" strike="noStrike">
                <a:solidFill>
                  <a:srgbClr val="000000"/>
                </a:solidFill>
                <a:uFill>
                  <a:solidFill>
                    <a:srgbClr val="ffffff"/>
                  </a:solidFill>
                </a:uFill>
                <a:latin typeface="Arial"/>
              </a:rPr>
              <a:t>Secondo livello struttura</a:t>
            </a:r>
            <a:endParaRPr b="0" lang="cs-CZ"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cs-CZ" sz="2400" spc="-1" strike="noStrike">
                <a:solidFill>
                  <a:srgbClr val="000000"/>
                </a:solidFill>
                <a:uFill>
                  <a:solidFill>
                    <a:srgbClr val="ffffff"/>
                  </a:solidFill>
                </a:uFill>
                <a:latin typeface="Arial"/>
              </a:rPr>
              <a:t>Terzo livello struttura</a:t>
            </a:r>
            <a:endParaRPr b="0" lang="cs-CZ"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cs-CZ" sz="2000" spc="-1" strike="noStrike">
                <a:solidFill>
                  <a:srgbClr val="000000"/>
                </a:solidFill>
                <a:uFill>
                  <a:solidFill>
                    <a:srgbClr val="ffffff"/>
                  </a:solidFill>
                </a:uFill>
                <a:latin typeface="Arial"/>
              </a:rPr>
              <a:t>Quarto livello struttura</a:t>
            </a:r>
            <a:endParaRPr b="0" lang="cs-CZ"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cs-CZ" sz="2000" spc="-1" strike="noStrike">
                <a:solidFill>
                  <a:srgbClr val="000000"/>
                </a:solidFill>
                <a:uFill>
                  <a:solidFill>
                    <a:srgbClr val="ffffff"/>
                  </a:solidFill>
                </a:uFill>
                <a:latin typeface="Arial"/>
              </a:rPr>
              <a:t>Quinto livello struttura</a:t>
            </a:r>
            <a:endParaRPr b="0" lang="cs-CZ"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cs-CZ" sz="2000" spc="-1" strike="noStrike">
                <a:solidFill>
                  <a:srgbClr val="000000"/>
                </a:solidFill>
                <a:uFill>
                  <a:solidFill>
                    <a:srgbClr val="ffffff"/>
                  </a:solidFill>
                </a:uFill>
                <a:latin typeface="Arial"/>
              </a:rPr>
              <a:t>Sesto livello struttura</a:t>
            </a:r>
            <a:endParaRPr b="0" lang="cs-CZ"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cs-CZ" sz="2000" spc="-1" strike="noStrike">
                <a:solidFill>
                  <a:srgbClr val="000000"/>
                </a:solidFill>
                <a:uFill>
                  <a:solidFill>
                    <a:srgbClr val="ffffff"/>
                  </a:solidFill>
                </a:uFill>
                <a:latin typeface="Arial"/>
              </a:rPr>
              <a:t>Settimo livello struttura</a:t>
            </a:r>
            <a:endParaRPr b="0" lang="cs-CZ"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189720" y="2349000"/>
            <a:ext cx="9916560" cy="2159640"/>
          </a:xfrm>
          <a:prstGeom prst="rect">
            <a:avLst/>
          </a:prstGeom>
          <a:noFill/>
          <a:ln>
            <a:noFill/>
          </a:ln>
        </p:spPr>
        <p:style>
          <a:lnRef idx="0"/>
          <a:fillRef idx="0"/>
          <a:effectRef idx="0"/>
          <a:fontRef idx="minor"/>
        </p:style>
        <p:txBody>
          <a:bodyPr lIns="90000" rIns="90000" tIns="45000" bIns="45000" anchor="b"/>
          <a:p>
            <a:r>
              <a:rPr b="0" lang="it-IT" sz="7200" spc="-1" strike="noStrike" cap="all">
                <a:solidFill>
                  <a:srgbClr val="2a2a2a"/>
                </a:solidFill>
                <a:uFill>
                  <a:solidFill>
                    <a:srgbClr val="ffffff"/>
                  </a:solidFill>
                </a:uFill>
                <a:latin typeface="Century Gothic"/>
              </a:rPr>
              <a:t>Carlo Goldoni</a:t>
            </a:r>
            <a:endParaRPr b="0" lang="it-IT" sz="1800" spc="-1" strike="noStrike">
              <a:solidFill>
                <a:srgbClr val="000000"/>
              </a:solidFill>
              <a:uFill>
                <a:solidFill>
                  <a:srgbClr val="ffffff"/>
                </a:solidFill>
              </a:uFill>
              <a:latin typeface="Arial"/>
            </a:endParaRPr>
          </a:p>
          <a:p>
            <a:pPr>
              <a:lnSpc>
                <a:spcPct val="100000"/>
              </a:lnSpc>
            </a:pPr>
            <a:r>
              <a:rPr b="0" lang="it-IT" sz="4000" spc="-1" strike="noStrike" cap="all">
                <a:solidFill>
                  <a:srgbClr val="2a2a2a"/>
                </a:solidFill>
                <a:uFill>
                  <a:solidFill>
                    <a:srgbClr val="ffffff"/>
                  </a:solidFill>
                </a:uFill>
                <a:latin typeface="Century Gothic"/>
              </a:rPr>
              <a:t>(1707 – 1793)</a:t>
            </a:r>
            <a:endParaRPr b="0" lang="it-IT" sz="1800" spc="-1" strike="noStrike">
              <a:solidFill>
                <a:srgbClr val="000000"/>
              </a:solidFill>
              <a:uFill>
                <a:solidFill>
                  <a:srgbClr val="ffffff"/>
                </a:solidFill>
              </a:uFill>
              <a:latin typeface="Arial"/>
            </a:endParaRPr>
          </a:p>
        </p:txBody>
      </p:sp>
      <p:sp>
        <p:nvSpPr>
          <p:cNvPr id="110" name="CustomShape 2"/>
          <p:cNvSpPr/>
          <p:nvPr/>
        </p:nvSpPr>
        <p:spPr>
          <a:xfrm>
            <a:off x="405720" y="5301360"/>
            <a:ext cx="3599640" cy="673920"/>
          </a:xfrm>
          <a:prstGeom prst="rect">
            <a:avLst/>
          </a:prstGeom>
          <a:noFill/>
          <a:ln>
            <a:noFill/>
          </a:ln>
        </p:spPr>
        <p:style>
          <a:lnRef idx="0"/>
          <a:fillRef idx="0"/>
          <a:effectRef idx="0"/>
          <a:fontRef idx="minor"/>
        </p:style>
        <p:txBody>
          <a:bodyPr lIns="90000" rIns="90000" tIns="45000" bIns="45000"/>
          <a:p>
            <a:pPr>
              <a:lnSpc>
                <a:spcPct val="90000"/>
              </a:lnSpc>
            </a:pPr>
            <a:r>
              <a:rPr b="0" lang="it-IT" sz="2400" spc="-1" strike="noStrike">
                <a:solidFill>
                  <a:srgbClr val="545454"/>
                </a:solidFill>
                <a:uFill>
                  <a:solidFill>
                    <a:srgbClr val="ffffff"/>
                  </a:solidFill>
                </a:uFill>
                <a:latin typeface="Century Gothic"/>
                <a:ea typeface="DejaVu Sans"/>
              </a:rPr>
              <a:t>Cultura italiana</a:t>
            </a:r>
            <a:endParaRPr b="0" lang="it-IT" sz="1800" spc="-1" strike="noStrike">
              <a:solidFill>
                <a:srgbClr val="000000"/>
              </a:solidFill>
              <a:uFill>
                <a:solidFill>
                  <a:srgbClr val="ffffff"/>
                </a:solidFill>
              </a:uFill>
              <a:latin typeface="Arial"/>
            </a:endParaRPr>
          </a:p>
          <a:p>
            <a:pPr>
              <a:lnSpc>
                <a:spcPct val="90000"/>
              </a:lnSpc>
            </a:pPr>
            <a:r>
              <a:rPr b="0" lang="it-IT" sz="1600" spc="-1" strike="noStrike">
                <a:solidFill>
                  <a:srgbClr val="545454"/>
                </a:solidFill>
                <a:uFill>
                  <a:solidFill>
                    <a:srgbClr val="ffffff"/>
                  </a:solidFill>
                </a:uFill>
                <a:latin typeface="Century Gothic"/>
                <a:ea typeface="DejaVu Sans"/>
              </a:rPr>
              <a:t>Andrea Tománková</a:t>
            </a:r>
            <a:endParaRPr b="0" lang="it-IT" sz="1800" spc="-1" strike="noStrike">
              <a:solidFill>
                <a:srgbClr val="000000"/>
              </a:solidFill>
              <a:uFill>
                <a:solidFill>
                  <a:srgbClr val="ffffff"/>
                </a:solidFill>
              </a:uFill>
              <a:latin typeface="Arial"/>
            </a:endParaRPr>
          </a:p>
        </p:txBody>
      </p:sp>
    </p:spTree>
  </p:cSld>
  <p:transition spd="med">
    <p:fade/>
  </p:transition>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405720" y="274680"/>
            <a:ext cx="11232360" cy="84924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it-IT" sz="3600" spc="-1" strike="noStrike" cap="all">
                <a:solidFill>
                  <a:srgbClr val="2a2a2a"/>
                </a:solidFill>
                <a:uFill>
                  <a:solidFill>
                    <a:srgbClr val="ffffff"/>
                  </a:solidFill>
                </a:uFill>
                <a:latin typeface="Century Gothic"/>
              </a:rPr>
              <a:t>All’apice della carriera creativa</a:t>
            </a:r>
            <a:endParaRPr b="0" lang="it-IT" sz="1800" spc="-1" strike="noStrike">
              <a:solidFill>
                <a:srgbClr val="000000"/>
              </a:solidFill>
              <a:uFill>
                <a:solidFill>
                  <a:srgbClr val="ffffff"/>
                </a:solidFill>
              </a:uFill>
              <a:latin typeface="Arial"/>
            </a:endParaRPr>
          </a:p>
        </p:txBody>
      </p:sp>
      <p:sp>
        <p:nvSpPr>
          <p:cNvPr id="132" name="CustomShape 2"/>
          <p:cNvSpPr/>
          <p:nvPr/>
        </p:nvSpPr>
        <p:spPr>
          <a:xfrm>
            <a:off x="405720" y="1196640"/>
            <a:ext cx="9752760" cy="5385960"/>
          </a:xfrm>
          <a:prstGeom prst="rect">
            <a:avLst/>
          </a:prstGeom>
          <a:noFill/>
          <a:ln>
            <a:noFill/>
          </a:ln>
        </p:spPr>
        <p:style>
          <a:lnRef idx="0"/>
          <a:fillRef idx="0"/>
          <a:effectRef idx="0"/>
          <a:fontRef idx="minor"/>
        </p:style>
        <p:txBody>
          <a:bodyPr lIns="90000" rIns="90000" tIns="45000" bIns="45000"/>
          <a:p>
            <a:pPr marL="274320" indent="-227880">
              <a:lnSpc>
                <a:spcPct val="90000"/>
              </a:lnSpc>
              <a:buClr>
                <a:srgbClr val="545454"/>
              </a:buClr>
              <a:buSzPct val="80000"/>
              <a:buFont typeface="Arial"/>
              <a:buChar char="•"/>
            </a:pPr>
            <a:r>
              <a:rPr b="0" lang="it-IT" sz="2200" spc="-1" strike="noStrike">
                <a:solidFill>
                  <a:srgbClr val="545454"/>
                </a:solidFill>
                <a:uFill>
                  <a:solidFill>
                    <a:srgbClr val="ffffff"/>
                  </a:solidFill>
                </a:uFill>
                <a:latin typeface="Century Gothic"/>
              </a:rPr>
              <a:t>1743 Pisa, dove si dedicò all’avvocatura e conobbe la compagnia di Girolamo Medebach per la quale cominciò a scrivere commedie</a:t>
            </a:r>
            <a:endParaRPr b="0" lang="it-IT" sz="1800" spc="-1" strike="noStrike">
              <a:solidFill>
                <a:srgbClr val="000000"/>
              </a:solidFill>
              <a:uFill>
                <a:solidFill>
                  <a:srgbClr val="ffffff"/>
                </a:solidFill>
              </a:uFill>
              <a:latin typeface="Arial"/>
            </a:endParaRPr>
          </a:p>
          <a:p>
            <a:pPr>
              <a:lnSpc>
                <a:spcPct val="90000"/>
              </a:lnSpc>
            </a:pPr>
            <a:r>
              <a:rPr b="1" i="1" lang="it-IT" sz="1900" spc="-1" strike="noStrike">
                <a:solidFill>
                  <a:srgbClr val="545454"/>
                </a:solidFill>
                <a:uFill>
                  <a:solidFill>
                    <a:srgbClr val="ffffff"/>
                  </a:solidFill>
                </a:uFill>
                <a:latin typeface="Century Gothic"/>
              </a:rPr>
              <a:t>Il servitore di due padroni</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200" spc="-1" strike="noStrike">
                <a:solidFill>
                  <a:srgbClr val="545454"/>
                </a:solidFill>
                <a:uFill>
                  <a:solidFill>
                    <a:srgbClr val="ffffff"/>
                  </a:solidFill>
                </a:uFill>
                <a:latin typeface="Century Gothic"/>
              </a:rPr>
              <a:t>Il ritorno a Venezia, il teatro Sant’ Angelo</a:t>
            </a:r>
            <a:endParaRPr b="0" lang="it-IT" sz="1800" spc="-1" strike="noStrike">
              <a:solidFill>
                <a:srgbClr val="000000"/>
              </a:solidFill>
              <a:uFill>
                <a:solidFill>
                  <a:srgbClr val="ffffff"/>
                </a:solidFill>
              </a:uFill>
              <a:latin typeface="Arial"/>
            </a:endParaRPr>
          </a:p>
          <a:p>
            <a:pPr>
              <a:lnSpc>
                <a:spcPct val="90000"/>
              </a:lnSpc>
            </a:pPr>
            <a:r>
              <a:rPr b="1" i="1" lang="it-IT" sz="1900" spc="-1" strike="noStrike">
                <a:solidFill>
                  <a:srgbClr val="545454"/>
                </a:solidFill>
                <a:uFill>
                  <a:solidFill>
                    <a:srgbClr val="ffffff"/>
                  </a:solidFill>
                </a:uFill>
                <a:latin typeface="Century Gothic"/>
              </a:rPr>
              <a:t>La bottega del caffé</a:t>
            </a:r>
            <a:endParaRPr b="0" lang="it-IT" sz="1800" spc="-1" strike="noStrike">
              <a:solidFill>
                <a:srgbClr val="000000"/>
              </a:solidFill>
              <a:uFill>
                <a:solidFill>
                  <a:srgbClr val="ffffff"/>
                </a:solidFill>
              </a:uFill>
              <a:latin typeface="Arial"/>
            </a:endParaRPr>
          </a:p>
          <a:p>
            <a:pPr>
              <a:lnSpc>
                <a:spcPct val="90000"/>
              </a:lnSpc>
            </a:pPr>
            <a:r>
              <a:rPr b="1" i="1" lang="it-IT" sz="1900" spc="-1" strike="noStrike">
                <a:solidFill>
                  <a:srgbClr val="545454"/>
                </a:solidFill>
                <a:uFill>
                  <a:solidFill>
                    <a:srgbClr val="ffffff"/>
                  </a:solidFill>
                </a:uFill>
                <a:latin typeface="Century Gothic"/>
              </a:rPr>
              <a:t>I pettegolezzi delle donne</a:t>
            </a:r>
            <a:endParaRPr b="0" lang="it-IT" sz="1800" spc="-1" strike="noStrike">
              <a:solidFill>
                <a:srgbClr val="000000"/>
              </a:solidFill>
              <a:uFill>
                <a:solidFill>
                  <a:srgbClr val="ffffff"/>
                </a:solidFill>
              </a:uFill>
              <a:latin typeface="Arial"/>
            </a:endParaRPr>
          </a:p>
          <a:p>
            <a:pPr>
              <a:lnSpc>
                <a:spcPct val="90000"/>
              </a:lnSpc>
            </a:pPr>
            <a:r>
              <a:rPr b="1" i="1" lang="it-IT" sz="1900" spc="-1" strike="noStrike">
                <a:solidFill>
                  <a:srgbClr val="545454"/>
                </a:solidFill>
                <a:uFill>
                  <a:solidFill>
                    <a:srgbClr val="ffffff"/>
                  </a:solidFill>
                </a:uFill>
                <a:latin typeface="Century Gothic"/>
              </a:rPr>
              <a:t>La locandiera</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200" spc="-1" strike="noStrike">
                <a:solidFill>
                  <a:srgbClr val="545454"/>
                </a:solidFill>
                <a:uFill>
                  <a:solidFill>
                    <a:srgbClr val="ffffff"/>
                  </a:solidFill>
                </a:uFill>
                <a:latin typeface="Century Gothic"/>
              </a:rPr>
              <a:t>Collaborazione con la compagnia San Luca</a:t>
            </a:r>
            <a:endParaRPr b="0" lang="it-IT" sz="1800" spc="-1" strike="noStrike">
              <a:solidFill>
                <a:srgbClr val="000000"/>
              </a:solidFill>
              <a:uFill>
                <a:solidFill>
                  <a:srgbClr val="ffffff"/>
                </a:solidFill>
              </a:uFill>
              <a:latin typeface="Arial"/>
            </a:endParaRPr>
          </a:p>
          <a:p>
            <a:pPr>
              <a:lnSpc>
                <a:spcPct val="90000"/>
              </a:lnSpc>
            </a:pPr>
            <a:r>
              <a:rPr b="1" i="1" lang="it-IT" sz="1900" spc="-1" strike="noStrike">
                <a:solidFill>
                  <a:srgbClr val="545454"/>
                </a:solidFill>
                <a:uFill>
                  <a:solidFill>
                    <a:srgbClr val="ffffff"/>
                  </a:solidFill>
                </a:uFill>
                <a:latin typeface="Century Gothic"/>
              </a:rPr>
              <a:t>Il bugiardo</a:t>
            </a:r>
            <a:endParaRPr b="0" lang="it-IT" sz="1800" spc="-1" strike="noStrike">
              <a:solidFill>
                <a:srgbClr val="000000"/>
              </a:solidFill>
              <a:uFill>
                <a:solidFill>
                  <a:srgbClr val="ffffff"/>
                </a:solidFill>
              </a:uFill>
              <a:latin typeface="Arial"/>
            </a:endParaRPr>
          </a:p>
          <a:p>
            <a:pPr>
              <a:lnSpc>
                <a:spcPct val="90000"/>
              </a:lnSpc>
            </a:pPr>
            <a:r>
              <a:rPr b="1" i="1" lang="it-IT" sz="1900" spc="-1" strike="noStrike">
                <a:solidFill>
                  <a:srgbClr val="545454"/>
                </a:solidFill>
                <a:uFill>
                  <a:solidFill>
                    <a:srgbClr val="ffffff"/>
                  </a:solidFill>
                </a:uFill>
                <a:latin typeface="Century Gothic"/>
              </a:rPr>
              <a:t>I Rusteghi</a:t>
            </a:r>
            <a:endParaRPr b="0" lang="it-IT" sz="1800" spc="-1" strike="noStrike">
              <a:solidFill>
                <a:srgbClr val="000000"/>
              </a:solidFill>
              <a:uFill>
                <a:solidFill>
                  <a:srgbClr val="ffffff"/>
                </a:solidFill>
              </a:uFill>
              <a:latin typeface="Arial"/>
            </a:endParaRPr>
          </a:p>
          <a:p>
            <a:pPr>
              <a:lnSpc>
                <a:spcPct val="90000"/>
              </a:lnSpc>
            </a:pPr>
            <a:r>
              <a:rPr b="1" i="1" lang="it-IT" sz="1900" spc="-1" strike="noStrike">
                <a:solidFill>
                  <a:srgbClr val="545454"/>
                </a:solidFill>
                <a:uFill>
                  <a:solidFill>
                    <a:srgbClr val="ffffff"/>
                  </a:solidFill>
                </a:uFill>
                <a:latin typeface="Century Gothic"/>
              </a:rPr>
              <a:t>La villeggiatura</a:t>
            </a:r>
            <a:endParaRPr b="0" lang="it-IT" sz="1800" spc="-1" strike="noStrike">
              <a:solidFill>
                <a:srgbClr val="000000"/>
              </a:solidFill>
              <a:uFill>
                <a:solidFill>
                  <a:srgbClr val="ffffff"/>
                </a:solidFill>
              </a:uFill>
              <a:latin typeface="Arial"/>
            </a:endParaRPr>
          </a:p>
          <a:p>
            <a:pPr>
              <a:lnSpc>
                <a:spcPct val="90000"/>
              </a:lnSpc>
            </a:pPr>
            <a:r>
              <a:rPr b="1" i="1" lang="it-IT" sz="1900" spc="-1" strike="noStrike">
                <a:solidFill>
                  <a:srgbClr val="545454"/>
                </a:solidFill>
                <a:uFill>
                  <a:solidFill>
                    <a:srgbClr val="ffffff"/>
                  </a:solidFill>
                </a:uFill>
                <a:latin typeface="Century Gothic"/>
              </a:rPr>
              <a:t>L’impresario delle Smirne</a:t>
            </a:r>
            <a:endParaRPr b="0" lang="it-IT" sz="1800" spc="-1" strike="noStrike">
              <a:solidFill>
                <a:srgbClr val="000000"/>
              </a:solidFill>
              <a:uFill>
                <a:solidFill>
                  <a:srgbClr val="ffffff"/>
                </a:solidFill>
              </a:uFill>
              <a:latin typeface="Arial"/>
            </a:endParaRPr>
          </a:p>
          <a:p>
            <a:pPr>
              <a:lnSpc>
                <a:spcPct val="90000"/>
              </a:lnSpc>
            </a:pPr>
            <a:r>
              <a:rPr b="1" i="1" lang="it-IT" sz="1900" spc="-1" strike="noStrike">
                <a:solidFill>
                  <a:srgbClr val="545454"/>
                </a:solidFill>
                <a:uFill>
                  <a:solidFill>
                    <a:srgbClr val="ffffff"/>
                  </a:solidFill>
                </a:uFill>
                <a:latin typeface="Century Gothic"/>
              </a:rPr>
              <a:t>Baruffe Chiozzotte</a:t>
            </a:r>
            <a:endParaRPr b="0" lang="it-IT" sz="1800" spc="-1" strike="noStrike">
              <a:solidFill>
                <a:srgbClr val="000000"/>
              </a:solidFill>
              <a:uFill>
                <a:solidFill>
                  <a:srgbClr val="ffffff"/>
                </a:solidFill>
              </a:uFill>
              <a:latin typeface="Arial"/>
            </a:endParaRPr>
          </a:p>
        </p:txBody>
      </p:sp>
    </p:spTree>
  </p:cSld>
  <p:transition spd="med">
    <p:fade/>
  </p:transition>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549720" y="274680"/>
            <a:ext cx="9720360" cy="84924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it-IT" sz="3600" spc="-1" strike="noStrike" cap="all">
                <a:solidFill>
                  <a:srgbClr val="2a2a2a"/>
                </a:solidFill>
                <a:uFill>
                  <a:solidFill>
                    <a:srgbClr val="ffffff"/>
                  </a:solidFill>
                </a:uFill>
                <a:latin typeface="Century Gothic"/>
              </a:rPr>
              <a:t>A parigi</a:t>
            </a:r>
            <a:endParaRPr b="0" lang="it-IT" sz="1800" spc="-1" strike="noStrike">
              <a:solidFill>
                <a:srgbClr val="000000"/>
              </a:solidFill>
              <a:uFill>
                <a:solidFill>
                  <a:srgbClr val="ffffff"/>
                </a:solidFill>
              </a:uFill>
              <a:latin typeface="Arial"/>
            </a:endParaRPr>
          </a:p>
        </p:txBody>
      </p:sp>
      <p:sp>
        <p:nvSpPr>
          <p:cNvPr id="134" name="CustomShape 2"/>
          <p:cNvSpPr/>
          <p:nvPr/>
        </p:nvSpPr>
        <p:spPr>
          <a:xfrm>
            <a:off x="477720" y="1340640"/>
            <a:ext cx="7776000" cy="4679640"/>
          </a:xfrm>
          <a:prstGeom prst="rect">
            <a:avLst/>
          </a:prstGeom>
          <a:noFill/>
          <a:ln>
            <a:noFill/>
          </a:ln>
        </p:spPr>
        <p:style>
          <a:lnRef idx="0"/>
          <a:fillRef idx="0"/>
          <a:effectRef idx="0"/>
          <a:fontRef idx="minor"/>
        </p:style>
        <p:txBody>
          <a:bodyPr lIns="90000" rIns="90000" tIns="45000" bIns="45000"/>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1761 invitato a Parigi a dirigere la Commédie Italienne</a:t>
            </a:r>
            <a:endParaRPr b="0" lang="it-IT" sz="1800" spc="-1" strike="noStrike">
              <a:solidFill>
                <a:srgbClr val="000000"/>
              </a:solidFill>
              <a:uFill>
                <a:solidFill>
                  <a:srgbClr val="ffffff"/>
                </a:solidFill>
              </a:uFill>
              <a:latin typeface="Arial"/>
            </a:endParaRPr>
          </a:p>
          <a:p>
            <a:pPr>
              <a:lnSpc>
                <a:spcPct val="90000"/>
              </a:lnSpc>
            </a:pPr>
            <a:r>
              <a:rPr b="1" i="1" lang="it-IT" sz="1600" spc="-1" strike="noStrike">
                <a:solidFill>
                  <a:srgbClr val="545454"/>
                </a:solidFill>
                <a:uFill>
                  <a:solidFill>
                    <a:srgbClr val="ffffff"/>
                  </a:solidFill>
                </a:uFill>
                <a:latin typeface="Century Gothic"/>
              </a:rPr>
              <a:t>Il ventaglio</a:t>
            </a:r>
            <a:endParaRPr b="0" lang="it-IT" sz="1800" spc="-1" strike="noStrike">
              <a:solidFill>
                <a:srgbClr val="000000"/>
              </a:solidFill>
              <a:uFill>
                <a:solidFill>
                  <a:srgbClr val="ffffff"/>
                </a:solidFill>
              </a:uFill>
              <a:latin typeface="Arial"/>
            </a:endParaRPr>
          </a:p>
          <a:p>
            <a:pPr>
              <a:lnSpc>
                <a:spcPct val="90000"/>
              </a:lnSpc>
            </a:pP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Diventò insegnante d’italiano nella famiglia reale a Versailles</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1784 cominciò a scrivere le sue Memorie</a:t>
            </a:r>
            <a:endParaRPr b="0" lang="it-IT" sz="1800" spc="-1" strike="noStrike">
              <a:solidFill>
                <a:srgbClr val="000000"/>
              </a:solidFill>
              <a:uFill>
                <a:solidFill>
                  <a:srgbClr val="ffffff"/>
                </a:solidFill>
              </a:uFill>
              <a:latin typeface="Arial"/>
            </a:endParaRPr>
          </a:p>
          <a:p>
            <a:pPr>
              <a:lnSpc>
                <a:spcPct val="90000"/>
              </a:lnSpc>
            </a:pP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1793 morì in povertà</a:t>
            </a:r>
            <a:endParaRPr b="0" lang="it-IT" sz="1800" spc="-1" strike="noStrike">
              <a:solidFill>
                <a:srgbClr val="000000"/>
              </a:solidFill>
              <a:uFill>
                <a:solidFill>
                  <a:srgbClr val="ffffff"/>
                </a:solidFill>
              </a:uFill>
              <a:latin typeface="Arial"/>
            </a:endParaRPr>
          </a:p>
        </p:txBody>
      </p:sp>
      <p:pic>
        <p:nvPicPr>
          <p:cNvPr id="135" name="Picture 2" descr=""/>
          <p:cNvPicPr/>
          <p:nvPr/>
        </p:nvPicPr>
        <p:blipFill>
          <a:blip r:embed="rId1"/>
          <a:stretch/>
        </p:blipFill>
        <p:spPr>
          <a:xfrm>
            <a:off x="8614800" y="1340640"/>
            <a:ext cx="2912040" cy="4570200"/>
          </a:xfrm>
          <a:prstGeom prst="rect">
            <a:avLst/>
          </a:prstGeom>
          <a:ln>
            <a:noFill/>
          </a:ln>
        </p:spPr>
      </p:pic>
    </p:spTree>
  </p:cSld>
  <p:transition spd="med">
    <p:fade/>
  </p:transition>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477720" y="188640"/>
            <a:ext cx="11088360" cy="115128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it-IT" sz="3600" spc="-1" strike="noStrike" cap="all">
                <a:solidFill>
                  <a:srgbClr val="2a2a2a"/>
                </a:solidFill>
                <a:uFill>
                  <a:solidFill>
                    <a:srgbClr val="ffffff"/>
                  </a:solidFill>
                </a:uFill>
                <a:latin typeface="Century Gothic"/>
              </a:rPr>
              <a:t>Lo stile goldoniano</a:t>
            </a:r>
            <a:endParaRPr b="0" lang="it-IT" sz="1800" spc="-1" strike="noStrike">
              <a:solidFill>
                <a:srgbClr val="000000"/>
              </a:solidFill>
              <a:uFill>
                <a:solidFill>
                  <a:srgbClr val="ffffff"/>
                </a:solidFill>
              </a:uFill>
              <a:latin typeface="Arial"/>
            </a:endParaRPr>
          </a:p>
        </p:txBody>
      </p:sp>
      <p:sp>
        <p:nvSpPr>
          <p:cNvPr id="137" name="CustomShape 2"/>
          <p:cNvSpPr/>
          <p:nvPr/>
        </p:nvSpPr>
        <p:spPr>
          <a:xfrm>
            <a:off x="1145520" y="1700640"/>
            <a:ext cx="9752760" cy="4342680"/>
          </a:xfrm>
          <a:prstGeom prst="rect">
            <a:avLst/>
          </a:prstGeom>
          <a:noFill/>
          <a:ln>
            <a:noFill/>
          </a:ln>
        </p:spPr>
        <p:style>
          <a:lnRef idx="0"/>
          <a:fillRef idx="0"/>
          <a:effectRef idx="0"/>
          <a:fontRef idx="minor"/>
        </p:style>
        <p:txBody>
          <a:bodyPr lIns="90000" rIns="90000" tIns="45000" bIns="45000"/>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A mezza strada tra il gusto poetico e l’illuminismo</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All’inizio ancora legato alla commedia d’arte</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Più tardi la riforma del teatro </a:t>
            </a: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L’ispirazione del teatro classico e di quello francese sul piano della rappresentazione scenica e la rinuncia all’improvvisazione</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I personaggi delle sue opere: esseri umani con i loro diletti ma anche i crucci</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Uso del dialetto veneziano</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Ambientazione: ispirazione dalle città, piazzette, botteghe, comunque non ci si riferisce a un tempo oppure spazio concreto</a:t>
            </a:r>
            <a:endParaRPr b="0" lang="it-IT" sz="1800" spc="-1" strike="noStrike">
              <a:solidFill>
                <a:srgbClr val="000000"/>
              </a:solidFill>
              <a:uFill>
                <a:solidFill>
                  <a:srgbClr val="ffffff"/>
                </a:solidFill>
              </a:uFill>
              <a:latin typeface="Arial"/>
            </a:endParaRPr>
          </a:p>
        </p:txBody>
      </p:sp>
    </p:spTree>
  </p:cSld>
  <p:transition spd="med">
    <p:fade/>
  </p:transition>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765720" y="620640"/>
            <a:ext cx="11088360" cy="993240"/>
          </a:xfrm>
          <a:prstGeom prst="rect">
            <a:avLst/>
          </a:prstGeom>
          <a:noFill/>
          <a:ln>
            <a:noFill/>
          </a:ln>
        </p:spPr>
        <p:style>
          <a:lnRef idx="0"/>
          <a:fillRef idx="0"/>
          <a:effectRef idx="0"/>
          <a:fontRef idx="minor"/>
        </p:style>
        <p:txBody>
          <a:bodyPr lIns="90000" rIns="90000" tIns="45000" bIns="45000" anchor="b"/>
          <a:p>
            <a:pPr>
              <a:lnSpc>
                <a:spcPct val="90000"/>
              </a:lnSpc>
            </a:pPr>
            <a:r>
              <a:rPr b="0" lang="it-IT" sz="3600" spc="-1" strike="noStrike" cap="all">
                <a:solidFill>
                  <a:srgbClr val="2a2a2a"/>
                </a:solidFill>
                <a:uFill>
                  <a:solidFill>
                    <a:srgbClr val="ffffff"/>
                  </a:solidFill>
                </a:uFill>
                <a:latin typeface="Century Gothic"/>
              </a:rPr>
              <a:t>Goldoni sui palcoscenici cechi</a:t>
            </a:r>
            <a:endParaRPr b="0" lang="it-IT" sz="1800" spc="-1" strike="noStrike">
              <a:solidFill>
                <a:srgbClr val="000000"/>
              </a:solidFill>
              <a:uFill>
                <a:solidFill>
                  <a:srgbClr val="ffffff"/>
                </a:solidFill>
              </a:uFill>
              <a:latin typeface="Arial"/>
            </a:endParaRPr>
          </a:p>
        </p:txBody>
      </p:sp>
      <p:sp>
        <p:nvSpPr>
          <p:cNvPr id="139" name="CustomShape 2"/>
          <p:cNvSpPr/>
          <p:nvPr/>
        </p:nvSpPr>
        <p:spPr>
          <a:xfrm>
            <a:off x="765720" y="2181960"/>
            <a:ext cx="9752760" cy="4342680"/>
          </a:xfrm>
          <a:prstGeom prst="rect">
            <a:avLst/>
          </a:prstGeom>
          <a:noFill/>
          <a:ln>
            <a:noFill/>
          </a:ln>
        </p:spPr>
        <p:style>
          <a:lnRef idx="0"/>
          <a:fillRef idx="0"/>
          <a:effectRef idx="0"/>
          <a:fontRef idx="minor"/>
        </p:style>
        <p:txBody>
          <a:bodyPr lIns="90000" rIns="90000" tIns="45000" bIns="45000"/>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I primi spettacoli goldoniani già durante la vita di Goldoni nella casa del signor Conte Thun a Praga</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1836 Il servitore di due padroni:  il primo spettacolo in ceco</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1893 La locandiera al Teatro Nazionale di Praga</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Anni ‘20 e ’30 – Goldoni rimane piuttosto marginale</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Dopo il 1948 – il ritorno di Goldoni sulla scena: messo al livello di Shakespeare e Molière</a:t>
            </a:r>
            <a:endParaRPr b="0" lang="it-IT" sz="1800" spc="-1" strike="noStrike">
              <a:solidFill>
                <a:srgbClr val="000000"/>
              </a:solidFill>
              <a:uFill>
                <a:solidFill>
                  <a:srgbClr val="ffffff"/>
                </a:solidFill>
              </a:uFill>
              <a:latin typeface="Arial"/>
            </a:endParaRPr>
          </a:p>
        </p:txBody>
      </p:sp>
    </p:spTree>
  </p:cSld>
  <p:transition spd="med">
    <p:fade/>
  </p:transition>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549720" y="260640"/>
            <a:ext cx="9752760" cy="935280"/>
          </a:xfrm>
          <a:prstGeom prst="rect">
            <a:avLst/>
          </a:prstGeom>
          <a:noFill/>
          <a:ln>
            <a:noFill/>
          </a:ln>
        </p:spPr>
        <p:style>
          <a:lnRef idx="0"/>
          <a:fillRef idx="0"/>
          <a:effectRef idx="0"/>
          <a:fontRef idx="minor"/>
        </p:style>
        <p:txBody>
          <a:bodyPr lIns="90000" rIns="90000" tIns="45000" bIns="45000" anchor="b"/>
          <a:p>
            <a:pPr>
              <a:lnSpc>
                <a:spcPct val="90000"/>
              </a:lnSpc>
            </a:pPr>
            <a:r>
              <a:rPr b="0" lang="it-IT" sz="3600" spc="-1" strike="noStrike" cap="all">
                <a:solidFill>
                  <a:srgbClr val="2a2a2a"/>
                </a:solidFill>
                <a:uFill>
                  <a:solidFill>
                    <a:srgbClr val="ffffff"/>
                  </a:solidFill>
                </a:uFill>
                <a:latin typeface="Century Gothic"/>
              </a:rPr>
              <a:t>Il servitore di due padroni</a:t>
            </a:r>
            <a:endParaRPr b="0" lang="it-IT" sz="1800" spc="-1" strike="noStrike">
              <a:solidFill>
                <a:srgbClr val="000000"/>
              </a:solidFill>
              <a:uFill>
                <a:solidFill>
                  <a:srgbClr val="ffffff"/>
                </a:solidFill>
              </a:uFill>
              <a:latin typeface="Arial"/>
            </a:endParaRPr>
          </a:p>
        </p:txBody>
      </p:sp>
      <p:sp>
        <p:nvSpPr>
          <p:cNvPr id="141" name="CustomShape 2"/>
          <p:cNvSpPr/>
          <p:nvPr/>
        </p:nvSpPr>
        <p:spPr>
          <a:xfrm>
            <a:off x="549720" y="1556640"/>
            <a:ext cx="4751640" cy="4342680"/>
          </a:xfrm>
          <a:prstGeom prst="rect">
            <a:avLst/>
          </a:prstGeom>
          <a:noFill/>
          <a:ln>
            <a:noFill/>
          </a:ln>
        </p:spPr>
        <p:style>
          <a:lnRef idx="0"/>
          <a:fillRef idx="0"/>
          <a:effectRef idx="0"/>
          <a:fontRef idx="minor"/>
        </p:style>
        <p:txBody>
          <a:bodyPr lIns="90000" rIns="90000" tIns="45000" bIns="45000"/>
          <a:p>
            <a:pPr marL="45720">
              <a:lnSpc>
                <a:spcPct val="100000"/>
              </a:lnSpc>
            </a:pPr>
            <a:endParaRPr b="0" lang="it-IT" sz="1800" spc="-1" strike="noStrike">
              <a:solidFill>
                <a:srgbClr val="000000"/>
              </a:solidFill>
              <a:uFill>
                <a:solidFill>
                  <a:srgbClr val="ffffff"/>
                </a:solidFill>
              </a:uFill>
              <a:latin typeface="Arial"/>
            </a:endParaRPr>
          </a:p>
          <a:p>
            <a:pPr marL="45720">
              <a:lnSpc>
                <a:spcPct val="100000"/>
              </a:lnSpc>
            </a:pPr>
            <a:r>
              <a:rPr b="0" lang="it-IT" sz="1800" spc="-1" strike="noStrike">
                <a:solidFill>
                  <a:srgbClr val="545454"/>
                </a:solidFill>
                <a:uFill>
                  <a:solidFill>
                    <a:srgbClr val="ffffff"/>
                  </a:solidFill>
                </a:uFill>
                <a:latin typeface="Century Gothic"/>
              </a:rPr>
              <a:t>Sluha dvou pánů</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Národní divadlo Praha (1950, 1994)</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Národní divadlo Ostrava (1938)</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Moravské divadlo Olomouc (2013)</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Těšínské divadlo (2016)</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Divadlo J. K. Tyla Plzeň (2017)</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Jihočeské divadlo Český Krumlov</a:t>
            </a:r>
            <a:endParaRPr b="0" lang="it-IT" sz="1800" spc="-1" strike="noStrike">
              <a:solidFill>
                <a:srgbClr val="000000"/>
              </a:solidFill>
              <a:uFill>
                <a:solidFill>
                  <a:srgbClr val="ffffff"/>
                </a:solidFill>
              </a:uFill>
              <a:latin typeface="Arial"/>
            </a:endParaRPr>
          </a:p>
        </p:txBody>
      </p:sp>
      <p:pic>
        <p:nvPicPr>
          <p:cNvPr id="142" name="Picture 10" descr=""/>
          <p:cNvPicPr/>
          <p:nvPr/>
        </p:nvPicPr>
        <p:blipFill>
          <a:blip r:embed="rId1"/>
          <a:stretch/>
        </p:blipFill>
        <p:spPr>
          <a:xfrm>
            <a:off x="6598440" y="2061000"/>
            <a:ext cx="4413240" cy="2951640"/>
          </a:xfrm>
          <a:prstGeom prst="rect">
            <a:avLst/>
          </a:prstGeom>
          <a:ln>
            <a:noFill/>
          </a:ln>
        </p:spPr>
      </p:pic>
      <p:sp>
        <p:nvSpPr>
          <p:cNvPr id="143" name="CustomShape 3"/>
          <p:cNvSpPr/>
          <p:nvPr/>
        </p:nvSpPr>
        <p:spPr>
          <a:xfrm>
            <a:off x="6570360" y="5157360"/>
            <a:ext cx="4413240" cy="407160"/>
          </a:xfrm>
          <a:prstGeom prst="rect">
            <a:avLst/>
          </a:prstGeom>
          <a:noFill/>
          <a:ln>
            <a:noFill/>
          </a:ln>
        </p:spPr>
        <p:style>
          <a:lnRef idx="0"/>
          <a:fillRef idx="0"/>
          <a:effectRef idx="0"/>
          <a:fontRef idx="minor"/>
        </p:style>
        <p:txBody>
          <a:bodyPr lIns="90000" rIns="90000" tIns="45000" bIns="45000"/>
          <a:p>
            <a:pPr>
              <a:lnSpc>
                <a:spcPct val="90000"/>
              </a:lnSpc>
            </a:pPr>
            <a:r>
              <a:rPr b="0" lang="it-IT" sz="1100" spc="-1" strike="noStrike">
                <a:solidFill>
                  <a:srgbClr val="545454"/>
                </a:solidFill>
                <a:uFill>
                  <a:solidFill>
                    <a:srgbClr val="ffffff"/>
                  </a:solidFill>
                </a:uFill>
                <a:latin typeface="Century Gothic"/>
                <a:ea typeface="DejaVu Sans"/>
              </a:rPr>
              <a:t>Sluha dvou pánů v nastudování Jihočeského divadla Český Krumlov a v režii Jiřího Menzela</a:t>
            </a:r>
            <a:endParaRPr b="0" lang="it-IT" sz="1800" spc="-1" strike="noStrike">
              <a:solidFill>
                <a:srgbClr val="000000"/>
              </a:solidFill>
              <a:uFill>
                <a:solidFill>
                  <a:srgbClr val="ffffff"/>
                </a:solidFill>
              </a:uFill>
              <a:latin typeface="Arial"/>
            </a:endParaRPr>
          </a:p>
        </p:txBody>
      </p:sp>
    </p:spTree>
  </p:cSld>
  <p:transition spd="med">
    <p:fade/>
  </p:transition>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549720" y="260640"/>
            <a:ext cx="9752760" cy="935280"/>
          </a:xfrm>
          <a:prstGeom prst="rect">
            <a:avLst/>
          </a:prstGeom>
          <a:noFill/>
          <a:ln>
            <a:noFill/>
          </a:ln>
        </p:spPr>
        <p:style>
          <a:lnRef idx="0"/>
          <a:fillRef idx="0"/>
          <a:effectRef idx="0"/>
          <a:fontRef idx="minor"/>
        </p:style>
        <p:txBody>
          <a:bodyPr lIns="90000" rIns="90000" tIns="45000" bIns="45000" anchor="b"/>
          <a:p>
            <a:pPr>
              <a:lnSpc>
                <a:spcPct val="90000"/>
              </a:lnSpc>
            </a:pPr>
            <a:r>
              <a:rPr b="0" lang="it-IT" sz="3600" spc="-1" strike="noStrike" cap="all">
                <a:solidFill>
                  <a:srgbClr val="2a2a2a"/>
                </a:solidFill>
                <a:uFill>
                  <a:solidFill>
                    <a:srgbClr val="ffffff"/>
                  </a:solidFill>
                </a:uFill>
                <a:latin typeface="Century Gothic"/>
              </a:rPr>
              <a:t>Baruffe chiozzotte </a:t>
            </a:r>
            <a:endParaRPr b="0" lang="it-IT" sz="1800" spc="-1" strike="noStrike">
              <a:solidFill>
                <a:srgbClr val="000000"/>
              </a:solidFill>
              <a:uFill>
                <a:solidFill>
                  <a:srgbClr val="ffffff"/>
                </a:solidFill>
              </a:uFill>
              <a:latin typeface="Arial"/>
            </a:endParaRPr>
          </a:p>
        </p:txBody>
      </p:sp>
      <p:sp>
        <p:nvSpPr>
          <p:cNvPr id="145" name="CustomShape 2"/>
          <p:cNvSpPr/>
          <p:nvPr/>
        </p:nvSpPr>
        <p:spPr>
          <a:xfrm>
            <a:off x="549720" y="1556640"/>
            <a:ext cx="4751640" cy="4342680"/>
          </a:xfrm>
          <a:prstGeom prst="rect">
            <a:avLst/>
          </a:prstGeom>
          <a:noFill/>
          <a:ln>
            <a:noFill/>
          </a:ln>
        </p:spPr>
        <p:style>
          <a:lnRef idx="0"/>
          <a:fillRef idx="0"/>
          <a:effectRef idx="0"/>
          <a:fontRef idx="minor"/>
        </p:style>
        <p:txBody>
          <a:bodyPr lIns="90000" rIns="90000" tIns="45000" bIns="45000"/>
          <a:p>
            <a:pPr marL="45720">
              <a:lnSpc>
                <a:spcPct val="100000"/>
              </a:lnSpc>
            </a:pPr>
            <a:r>
              <a:rPr b="0" lang="it-IT" sz="1800" spc="-1" strike="noStrike">
                <a:solidFill>
                  <a:srgbClr val="545454"/>
                </a:solidFill>
                <a:uFill>
                  <a:solidFill>
                    <a:srgbClr val="ffffff"/>
                  </a:solidFill>
                </a:uFill>
                <a:latin typeface="Century Gothic"/>
              </a:rPr>
              <a:t>Poprask na laguně</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Národní divadlo Praha (1961)</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Národní divadlo Ostrava (1993, 2012)</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Divadlo Šumperk (1954)</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Divadlo S. K. Neumanna Praha (1954)</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Vinohradské divadlo Praha</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Slezské divadlo Opava</a:t>
            </a:r>
            <a:endParaRPr b="0" lang="it-IT" sz="1800" spc="-1" strike="noStrike">
              <a:solidFill>
                <a:srgbClr val="000000"/>
              </a:solidFill>
              <a:uFill>
                <a:solidFill>
                  <a:srgbClr val="ffffff"/>
                </a:solidFill>
              </a:uFill>
              <a:latin typeface="Arial"/>
            </a:endParaRPr>
          </a:p>
        </p:txBody>
      </p:sp>
      <p:pic>
        <p:nvPicPr>
          <p:cNvPr id="146" name="Picture 2" descr=""/>
          <p:cNvPicPr/>
          <p:nvPr/>
        </p:nvPicPr>
        <p:blipFill>
          <a:blip r:embed="rId1"/>
          <a:stretch/>
        </p:blipFill>
        <p:spPr>
          <a:xfrm>
            <a:off x="5806440" y="1556640"/>
            <a:ext cx="5393160" cy="3530520"/>
          </a:xfrm>
          <a:prstGeom prst="rect">
            <a:avLst/>
          </a:prstGeom>
          <a:ln>
            <a:noFill/>
          </a:ln>
        </p:spPr>
      </p:pic>
      <p:sp>
        <p:nvSpPr>
          <p:cNvPr id="147" name="CustomShape 3"/>
          <p:cNvSpPr/>
          <p:nvPr/>
        </p:nvSpPr>
        <p:spPr>
          <a:xfrm>
            <a:off x="5806440" y="5157360"/>
            <a:ext cx="3743640" cy="407160"/>
          </a:xfrm>
          <a:prstGeom prst="rect">
            <a:avLst/>
          </a:prstGeom>
          <a:noFill/>
          <a:ln>
            <a:noFill/>
          </a:ln>
        </p:spPr>
        <p:style>
          <a:lnRef idx="0"/>
          <a:fillRef idx="0"/>
          <a:effectRef idx="0"/>
          <a:fontRef idx="minor"/>
        </p:style>
        <p:txBody>
          <a:bodyPr lIns="90000" rIns="90000" tIns="45000" bIns="45000"/>
          <a:p>
            <a:pPr>
              <a:lnSpc>
                <a:spcPct val="90000"/>
              </a:lnSpc>
            </a:pPr>
            <a:r>
              <a:rPr b="0" lang="it-IT" sz="1100" spc="-1" strike="noStrike">
                <a:solidFill>
                  <a:srgbClr val="545454"/>
                </a:solidFill>
                <a:uFill>
                  <a:solidFill>
                    <a:srgbClr val="ffffff"/>
                  </a:solidFill>
                </a:uFill>
                <a:latin typeface="Century Gothic"/>
                <a:ea typeface="DejaVu Sans"/>
              </a:rPr>
              <a:t>Nastudování Vinohradského divadla, premiéra v r. 1994, režie Ladislav Smoček</a:t>
            </a:r>
            <a:endParaRPr b="0" lang="it-IT" sz="1800" spc="-1" strike="noStrike">
              <a:solidFill>
                <a:srgbClr val="000000"/>
              </a:solidFill>
              <a:uFill>
                <a:solidFill>
                  <a:srgbClr val="ffffff"/>
                </a:solidFill>
              </a:uFill>
              <a:latin typeface="Arial"/>
            </a:endParaRPr>
          </a:p>
        </p:txBody>
      </p:sp>
    </p:spTree>
  </p:cSld>
  <p:transition spd="med">
    <p:fade/>
  </p:transition>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549720" y="260640"/>
            <a:ext cx="9752760" cy="935280"/>
          </a:xfrm>
          <a:prstGeom prst="rect">
            <a:avLst/>
          </a:prstGeom>
          <a:noFill/>
          <a:ln>
            <a:noFill/>
          </a:ln>
        </p:spPr>
        <p:style>
          <a:lnRef idx="0"/>
          <a:fillRef idx="0"/>
          <a:effectRef idx="0"/>
          <a:fontRef idx="minor"/>
        </p:style>
        <p:txBody>
          <a:bodyPr lIns="90000" rIns="90000" tIns="45000" bIns="45000" anchor="b"/>
          <a:p>
            <a:pPr>
              <a:lnSpc>
                <a:spcPct val="90000"/>
              </a:lnSpc>
            </a:pPr>
            <a:r>
              <a:rPr b="0" lang="it-IT" sz="3600" spc="-1" strike="noStrike" cap="all">
                <a:solidFill>
                  <a:srgbClr val="2a2a2a"/>
                </a:solidFill>
                <a:uFill>
                  <a:solidFill>
                    <a:srgbClr val="ffffff"/>
                  </a:solidFill>
                </a:uFill>
                <a:latin typeface="Century Gothic"/>
              </a:rPr>
              <a:t>La locandiera </a:t>
            </a:r>
            <a:endParaRPr b="0" lang="it-IT" sz="1800" spc="-1" strike="noStrike">
              <a:solidFill>
                <a:srgbClr val="000000"/>
              </a:solidFill>
              <a:uFill>
                <a:solidFill>
                  <a:srgbClr val="ffffff"/>
                </a:solidFill>
              </a:uFill>
              <a:latin typeface="Arial"/>
            </a:endParaRPr>
          </a:p>
        </p:txBody>
      </p:sp>
      <p:sp>
        <p:nvSpPr>
          <p:cNvPr id="149" name="CustomShape 2"/>
          <p:cNvSpPr/>
          <p:nvPr/>
        </p:nvSpPr>
        <p:spPr>
          <a:xfrm>
            <a:off x="549720" y="1556640"/>
            <a:ext cx="4751640" cy="4342680"/>
          </a:xfrm>
          <a:prstGeom prst="rect">
            <a:avLst/>
          </a:prstGeom>
          <a:noFill/>
          <a:ln>
            <a:noFill/>
          </a:ln>
        </p:spPr>
        <p:style>
          <a:lnRef idx="0"/>
          <a:fillRef idx="0"/>
          <a:effectRef idx="0"/>
          <a:fontRef idx="minor"/>
        </p:style>
        <p:txBody>
          <a:bodyPr lIns="90000" rIns="90000" tIns="45000" bIns="45000"/>
          <a:p>
            <a:pPr marL="45720">
              <a:lnSpc>
                <a:spcPct val="100000"/>
              </a:lnSpc>
            </a:pPr>
            <a:r>
              <a:rPr b="0" lang="it-IT" sz="1800" spc="-1" strike="noStrike">
                <a:solidFill>
                  <a:srgbClr val="545454"/>
                </a:solidFill>
                <a:uFill>
                  <a:solidFill>
                    <a:srgbClr val="ffffff"/>
                  </a:solidFill>
                </a:uFill>
                <a:latin typeface="Century Gothic"/>
              </a:rPr>
              <a:t>Paní hostinská</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Národní divadlo Praha (1893, 1903, 1914, 1922, 1992)</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Realistické divadlo Praha (1954)</a:t>
            </a:r>
            <a:endParaRPr b="0" lang="it-IT" sz="1800" spc="-1" strike="noStrike">
              <a:solidFill>
                <a:srgbClr val="000000"/>
              </a:solidFill>
              <a:uFill>
                <a:solidFill>
                  <a:srgbClr val="ffffff"/>
                </a:solidFill>
              </a:uFill>
              <a:latin typeface="Arial"/>
            </a:endParaRPr>
          </a:p>
          <a:p>
            <a:pPr>
              <a:lnSpc>
                <a:spcPct val="90000"/>
              </a:lnSpc>
            </a:pPr>
            <a:endParaRPr b="0" lang="it-IT" sz="1800" spc="-1" strike="noStrike">
              <a:solidFill>
                <a:srgbClr val="000000"/>
              </a:solidFill>
              <a:uFill>
                <a:solidFill>
                  <a:srgbClr val="ffffff"/>
                </a:solidFill>
              </a:uFill>
              <a:latin typeface="Arial"/>
            </a:endParaRPr>
          </a:p>
          <a:p>
            <a:pPr marL="45720">
              <a:lnSpc>
                <a:spcPct val="100000"/>
              </a:lnSpc>
            </a:pPr>
            <a:r>
              <a:rPr b="0" lang="it-IT" sz="1800" spc="-1" strike="noStrike">
                <a:solidFill>
                  <a:srgbClr val="545454"/>
                </a:solidFill>
                <a:uFill>
                  <a:solidFill>
                    <a:srgbClr val="ffffff"/>
                  </a:solidFill>
                </a:uFill>
                <a:latin typeface="Century Gothic"/>
              </a:rPr>
              <a:t>Naše paní hostinská </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Národní divadlo Ostrava (1937)</a:t>
            </a:r>
            <a:endParaRPr b="0" lang="it-IT" sz="1800" spc="-1" strike="noStrike">
              <a:solidFill>
                <a:srgbClr val="000000"/>
              </a:solidFill>
              <a:uFill>
                <a:solidFill>
                  <a:srgbClr val="ffffff"/>
                </a:solidFill>
              </a:uFill>
              <a:latin typeface="Arial"/>
            </a:endParaRPr>
          </a:p>
        </p:txBody>
      </p:sp>
      <p:pic>
        <p:nvPicPr>
          <p:cNvPr id="150" name="Picture 2" descr=""/>
          <p:cNvPicPr/>
          <p:nvPr/>
        </p:nvPicPr>
        <p:blipFill>
          <a:blip r:embed="rId1"/>
          <a:stretch/>
        </p:blipFill>
        <p:spPr>
          <a:xfrm>
            <a:off x="6454440" y="1556640"/>
            <a:ext cx="3599280" cy="3599280"/>
          </a:xfrm>
          <a:prstGeom prst="rect">
            <a:avLst/>
          </a:prstGeom>
          <a:ln>
            <a:noFill/>
          </a:ln>
        </p:spPr>
      </p:pic>
      <p:sp>
        <p:nvSpPr>
          <p:cNvPr id="151" name="CustomShape 3"/>
          <p:cNvSpPr/>
          <p:nvPr/>
        </p:nvSpPr>
        <p:spPr>
          <a:xfrm>
            <a:off x="6453000" y="5306400"/>
            <a:ext cx="3959640" cy="407160"/>
          </a:xfrm>
          <a:prstGeom prst="rect">
            <a:avLst/>
          </a:prstGeom>
          <a:noFill/>
          <a:ln>
            <a:noFill/>
          </a:ln>
        </p:spPr>
        <p:style>
          <a:lnRef idx="0"/>
          <a:fillRef idx="0"/>
          <a:effectRef idx="0"/>
          <a:fontRef idx="minor"/>
        </p:style>
        <p:txBody>
          <a:bodyPr lIns="90000" rIns="90000" tIns="45000" bIns="45000"/>
          <a:p>
            <a:pPr>
              <a:lnSpc>
                <a:spcPct val="90000"/>
              </a:lnSpc>
            </a:pPr>
            <a:r>
              <a:rPr b="0" lang="it-IT" sz="1100" spc="-1" strike="noStrike">
                <a:solidFill>
                  <a:srgbClr val="545454"/>
                </a:solidFill>
                <a:uFill>
                  <a:solidFill>
                    <a:srgbClr val="ffffff"/>
                  </a:solidFill>
                </a:uFill>
                <a:latin typeface="Century Gothic"/>
                <a:ea typeface="DejaVu Sans"/>
              </a:rPr>
              <a:t>Nastudování Krajského oblastního divadla Hradec Králové, premiéra v r. 1957</a:t>
            </a:r>
            <a:endParaRPr b="0" lang="it-IT" sz="1800" spc="-1" strike="noStrike">
              <a:solidFill>
                <a:srgbClr val="000000"/>
              </a:solidFill>
              <a:uFill>
                <a:solidFill>
                  <a:srgbClr val="ffffff"/>
                </a:solidFill>
              </a:uFill>
              <a:latin typeface="Arial"/>
            </a:endParaRPr>
          </a:p>
        </p:txBody>
      </p:sp>
    </p:spTree>
  </p:cSld>
  <p:transition spd="med">
    <p:fade/>
  </p:transition>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549720" y="260640"/>
            <a:ext cx="9752760" cy="935280"/>
          </a:xfrm>
          <a:prstGeom prst="rect">
            <a:avLst/>
          </a:prstGeom>
          <a:noFill/>
          <a:ln>
            <a:noFill/>
          </a:ln>
        </p:spPr>
        <p:style>
          <a:lnRef idx="0"/>
          <a:fillRef idx="0"/>
          <a:effectRef idx="0"/>
          <a:fontRef idx="minor"/>
        </p:style>
        <p:txBody>
          <a:bodyPr lIns="90000" rIns="90000" tIns="45000" bIns="45000" anchor="b"/>
          <a:p>
            <a:pPr>
              <a:lnSpc>
                <a:spcPct val="90000"/>
              </a:lnSpc>
            </a:pPr>
            <a:r>
              <a:rPr b="0" lang="it-IT" sz="3600" spc="-1" strike="noStrike" cap="all">
                <a:solidFill>
                  <a:srgbClr val="2a2a2a"/>
                </a:solidFill>
                <a:uFill>
                  <a:solidFill>
                    <a:srgbClr val="ffffff"/>
                  </a:solidFill>
                </a:uFill>
                <a:latin typeface="Century Gothic"/>
              </a:rPr>
              <a:t>l’impresario delle smirne </a:t>
            </a:r>
            <a:endParaRPr b="0" lang="it-IT" sz="1800" spc="-1" strike="noStrike">
              <a:solidFill>
                <a:srgbClr val="000000"/>
              </a:solidFill>
              <a:uFill>
                <a:solidFill>
                  <a:srgbClr val="ffffff"/>
                </a:solidFill>
              </a:uFill>
              <a:latin typeface="Arial"/>
            </a:endParaRPr>
          </a:p>
        </p:txBody>
      </p:sp>
      <p:sp>
        <p:nvSpPr>
          <p:cNvPr id="153" name="CustomShape 2"/>
          <p:cNvSpPr/>
          <p:nvPr/>
        </p:nvSpPr>
        <p:spPr>
          <a:xfrm>
            <a:off x="549720" y="1556640"/>
            <a:ext cx="4751640" cy="4342680"/>
          </a:xfrm>
          <a:prstGeom prst="rect">
            <a:avLst/>
          </a:prstGeom>
          <a:noFill/>
          <a:ln>
            <a:noFill/>
          </a:ln>
        </p:spPr>
        <p:style>
          <a:lnRef idx="0"/>
          <a:fillRef idx="0"/>
          <a:effectRef idx="0"/>
          <a:fontRef idx="minor"/>
        </p:style>
        <p:txBody>
          <a:bodyPr lIns="90000" rIns="90000" tIns="45000" bIns="45000"/>
          <a:p>
            <a:pPr marL="45720">
              <a:lnSpc>
                <a:spcPct val="100000"/>
              </a:lnSpc>
            </a:pPr>
            <a:r>
              <a:rPr b="0" lang="it-IT" sz="1800" spc="-1" strike="noStrike">
                <a:solidFill>
                  <a:srgbClr val="545454"/>
                </a:solidFill>
                <a:uFill>
                  <a:solidFill>
                    <a:srgbClr val="ffffff"/>
                  </a:solidFill>
                </a:uFill>
                <a:latin typeface="Century Gothic"/>
              </a:rPr>
              <a:t>Loď do Smyrny</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Prozatímní divadlo (1943)</a:t>
            </a:r>
            <a:endParaRPr b="0" lang="it-IT" sz="1800" spc="-1" strike="noStrike">
              <a:solidFill>
                <a:srgbClr val="000000"/>
              </a:solidFill>
              <a:uFill>
                <a:solidFill>
                  <a:srgbClr val="ffffff"/>
                </a:solidFill>
              </a:uFill>
              <a:latin typeface="Arial"/>
            </a:endParaRPr>
          </a:p>
          <a:p>
            <a:pPr>
              <a:lnSpc>
                <a:spcPct val="90000"/>
              </a:lnSpc>
            </a:pPr>
            <a:endParaRPr b="0" lang="it-IT" sz="1800" spc="-1" strike="noStrike">
              <a:solidFill>
                <a:srgbClr val="000000"/>
              </a:solidFill>
              <a:uFill>
                <a:solidFill>
                  <a:srgbClr val="ffffff"/>
                </a:solidFill>
              </a:uFill>
              <a:latin typeface="Arial"/>
            </a:endParaRPr>
          </a:p>
          <a:p>
            <a:pPr marL="45720">
              <a:lnSpc>
                <a:spcPct val="100000"/>
              </a:lnSpc>
            </a:pPr>
            <a:r>
              <a:rPr b="0" lang="it-IT" sz="1800" spc="-1" strike="noStrike">
                <a:solidFill>
                  <a:srgbClr val="545454"/>
                </a:solidFill>
                <a:uFill>
                  <a:solidFill>
                    <a:srgbClr val="ffffff"/>
                  </a:solidFill>
                </a:uFill>
                <a:latin typeface="Century Gothic"/>
              </a:rPr>
              <a:t>Impresário ze Smyrny</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Činoherní klub Praha (2004)</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Klicperovo divadlo Hradec Králové (2014)</a:t>
            </a:r>
            <a:endParaRPr b="0" lang="it-IT" sz="1800" spc="-1" strike="noStrike">
              <a:solidFill>
                <a:srgbClr val="000000"/>
              </a:solidFill>
              <a:uFill>
                <a:solidFill>
                  <a:srgbClr val="ffffff"/>
                </a:solidFill>
              </a:uFill>
              <a:latin typeface="Arial"/>
            </a:endParaRPr>
          </a:p>
        </p:txBody>
      </p:sp>
      <p:pic>
        <p:nvPicPr>
          <p:cNvPr id="154" name="Picture 2" descr=""/>
          <p:cNvPicPr/>
          <p:nvPr/>
        </p:nvPicPr>
        <p:blipFill>
          <a:blip r:embed="rId1"/>
          <a:stretch/>
        </p:blipFill>
        <p:spPr>
          <a:xfrm>
            <a:off x="5590440" y="1412640"/>
            <a:ext cx="5601600" cy="3150360"/>
          </a:xfrm>
          <a:prstGeom prst="rect">
            <a:avLst/>
          </a:prstGeom>
          <a:ln>
            <a:noFill/>
          </a:ln>
        </p:spPr>
      </p:pic>
      <p:sp>
        <p:nvSpPr>
          <p:cNvPr id="155" name="CustomShape 3"/>
          <p:cNvSpPr/>
          <p:nvPr/>
        </p:nvSpPr>
        <p:spPr>
          <a:xfrm>
            <a:off x="5590440" y="4657680"/>
            <a:ext cx="5184000" cy="256680"/>
          </a:xfrm>
          <a:prstGeom prst="rect">
            <a:avLst/>
          </a:prstGeom>
          <a:noFill/>
          <a:ln>
            <a:noFill/>
          </a:ln>
        </p:spPr>
        <p:style>
          <a:lnRef idx="0"/>
          <a:fillRef idx="0"/>
          <a:effectRef idx="0"/>
          <a:fontRef idx="minor"/>
        </p:style>
        <p:txBody>
          <a:bodyPr lIns="90000" rIns="90000" tIns="45000" bIns="45000"/>
          <a:p>
            <a:pPr>
              <a:lnSpc>
                <a:spcPct val="90000"/>
              </a:lnSpc>
            </a:pPr>
            <a:r>
              <a:rPr b="0" lang="it-IT" sz="1100" spc="-1" strike="noStrike">
                <a:solidFill>
                  <a:srgbClr val="545454"/>
                </a:solidFill>
                <a:uFill>
                  <a:solidFill>
                    <a:srgbClr val="ffffff"/>
                  </a:solidFill>
                </a:uFill>
                <a:latin typeface="Century Gothic"/>
                <a:ea typeface="DejaVu Sans"/>
              </a:rPr>
              <a:t>Nastudování Činoherního klubu Praha (2006)</a:t>
            </a:r>
            <a:endParaRPr b="0" lang="it-IT" sz="1800" spc="-1" strike="noStrike">
              <a:solidFill>
                <a:srgbClr val="000000"/>
              </a:solidFill>
              <a:uFill>
                <a:solidFill>
                  <a:srgbClr val="ffffff"/>
                </a:solidFill>
              </a:uFill>
              <a:latin typeface="Arial"/>
            </a:endParaRPr>
          </a:p>
        </p:txBody>
      </p:sp>
    </p:spTree>
  </p:cSld>
  <p:transition spd="med">
    <p:fade/>
  </p:transition>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549720" y="260640"/>
            <a:ext cx="9752760" cy="935280"/>
          </a:xfrm>
          <a:prstGeom prst="rect">
            <a:avLst/>
          </a:prstGeom>
          <a:noFill/>
          <a:ln>
            <a:noFill/>
          </a:ln>
        </p:spPr>
        <p:style>
          <a:lnRef idx="0"/>
          <a:fillRef idx="0"/>
          <a:effectRef idx="0"/>
          <a:fontRef idx="minor"/>
        </p:style>
        <p:txBody>
          <a:bodyPr lIns="90000" rIns="90000" tIns="45000" bIns="45000" anchor="b"/>
          <a:p>
            <a:pPr>
              <a:lnSpc>
                <a:spcPct val="90000"/>
              </a:lnSpc>
            </a:pPr>
            <a:r>
              <a:rPr b="0" lang="it-IT" sz="3600" spc="-1" strike="noStrike" cap="all">
                <a:solidFill>
                  <a:srgbClr val="2a2a2a"/>
                </a:solidFill>
                <a:uFill>
                  <a:solidFill>
                    <a:srgbClr val="ffffff"/>
                  </a:solidFill>
                </a:uFill>
                <a:latin typeface="Century Gothic"/>
              </a:rPr>
              <a:t>La bottega del caffé </a:t>
            </a:r>
            <a:endParaRPr b="0" lang="it-IT" sz="1800" spc="-1" strike="noStrike">
              <a:solidFill>
                <a:srgbClr val="000000"/>
              </a:solidFill>
              <a:uFill>
                <a:solidFill>
                  <a:srgbClr val="ffffff"/>
                </a:solidFill>
              </a:uFill>
              <a:latin typeface="Arial"/>
            </a:endParaRPr>
          </a:p>
        </p:txBody>
      </p:sp>
      <p:sp>
        <p:nvSpPr>
          <p:cNvPr id="157" name="CustomShape 2"/>
          <p:cNvSpPr/>
          <p:nvPr/>
        </p:nvSpPr>
        <p:spPr>
          <a:xfrm>
            <a:off x="549720" y="1556640"/>
            <a:ext cx="4751640" cy="4342680"/>
          </a:xfrm>
          <a:prstGeom prst="rect">
            <a:avLst/>
          </a:prstGeom>
          <a:noFill/>
          <a:ln>
            <a:noFill/>
          </a:ln>
        </p:spPr>
        <p:style>
          <a:lnRef idx="0"/>
          <a:fillRef idx="0"/>
          <a:effectRef idx="0"/>
          <a:fontRef idx="minor"/>
        </p:style>
        <p:txBody>
          <a:bodyPr lIns="90000" rIns="90000" tIns="45000" bIns="45000"/>
          <a:p>
            <a:pPr marL="45720">
              <a:lnSpc>
                <a:spcPct val="100000"/>
              </a:lnSpc>
            </a:pPr>
            <a:r>
              <a:rPr b="0" lang="it-IT" sz="1800" spc="-1" strike="noStrike">
                <a:solidFill>
                  <a:srgbClr val="545454"/>
                </a:solidFill>
                <a:uFill>
                  <a:solidFill>
                    <a:srgbClr val="ffffff"/>
                  </a:solidFill>
                </a:uFill>
                <a:latin typeface="Century Gothic"/>
              </a:rPr>
              <a:t>Zpívající Benátky</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Národní divadlo Praha (1932)</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Národní divadlo Ostrava (1949)</a:t>
            </a:r>
            <a:endParaRPr b="0" lang="it-IT" sz="1800" spc="-1" strike="noStrike">
              <a:solidFill>
                <a:srgbClr val="000000"/>
              </a:solidFill>
              <a:uFill>
                <a:solidFill>
                  <a:srgbClr val="ffffff"/>
                </a:solidFill>
              </a:uFill>
              <a:latin typeface="Arial"/>
            </a:endParaRPr>
          </a:p>
        </p:txBody>
      </p:sp>
    </p:spTree>
  </p:cSld>
  <p:transition spd="med">
    <p:fade/>
  </p:transition>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549720" y="260640"/>
            <a:ext cx="9752760" cy="935280"/>
          </a:xfrm>
          <a:prstGeom prst="rect">
            <a:avLst/>
          </a:prstGeom>
          <a:noFill/>
          <a:ln>
            <a:noFill/>
          </a:ln>
        </p:spPr>
        <p:style>
          <a:lnRef idx="0"/>
          <a:fillRef idx="0"/>
          <a:effectRef idx="0"/>
          <a:fontRef idx="minor"/>
        </p:style>
        <p:txBody>
          <a:bodyPr lIns="90000" rIns="90000" tIns="45000" bIns="45000" anchor="b"/>
          <a:p>
            <a:pPr>
              <a:lnSpc>
                <a:spcPct val="90000"/>
              </a:lnSpc>
            </a:pPr>
            <a:r>
              <a:rPr b="0" lang="it-IT" sz="3600" spc="-1" strike="noStrike" cap="all">
                <a:solidFill>
                  <a:srgbClr val="2a2a2a"/>
                </a:solidFill>
                <a:uFill>
                  <a:solidFill>
                    <a:srgbClr val="ffffff"/>
                  </a:solidFill>
                </a:uFill>
                <a:latin typeface="Century Gothic"/>
              </a:rPr>
              <a:t>Il campiello </a:t>
            </a:r>
            <a:endParaRPr b="0" lang="it-IT" sz="1800" spc="-1" strike="noStrike">
              <a:solidFill>
                <a:srgbClr val="000000"/>
              </a:solidFill>
              <a:uFill>
                <a:solidFill>
                  <a:srgbClr val="ffffff"/>
                </a:solidFill>
              </a:uFill>
              <a:latin typeface="Arial"/>
            </a:endParaRPr>
          </a:p>
        </p:txBody>
      </p:sp>
      <p:sp>
        <p:nvSpPr>
          <p:cNvPr id="159" name="CustomShape 2"/>
          <p:cNvSpPr/>
          <p:nvPr/>
        </p:nvSpPr>
        <p:spPr>
          <a:xfrm>
            <a:off x="549720" y="1556640"/>
            <a:ext cx="4751640" cy="4342680"/>
          </a:xfrm>
          <a:prstGeom prst="rect">
            <a:avLst/>
          </a:prstGeom>
          <a:noFill/>
          <a:ln>
            <a:noFill/>
          </a:ln>
        </p:spPr>
        <p:style>
          <a:lnRef idx="0"/>
          <a:fillRef idx="0"/>
          <a:effectRef idx="0"/>
          <a:fontRef idx="minor"/>
        </p:style>
        <p:txBody>
          <a:bodyPr lIns="90000" rIns="90000" tIns="45000" bIns="45000"/>
          <a:p>
            <a:pPr marL="45720">
              <a:lnSpc>
                <a:spcPct val="100000"/>
              </a:lnSpc>
            </a:pPr>
            <a:r>
              <a:rPr b="0" lang="it-IT" sz="1800" spc="-1" strike="noStrike">
                <a:solidFill>
                  <a:srgbClr val="545454"/>
                </a:solidFill>
                <a:uFill>
                  <a:solidFill>
                    <a:srgbClr val="ffffff"/>
                  </a:solidFill>
                </a:uFill>
                <a:latin typeface="Century Gothic"/>
              </a:rPr>
              <a:t>Náměstíčko</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Tylovo divadlo Praha (1978)</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Národní divadlo Ostrava (1979)</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Divadlo v Celetné Praha (2004)</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Klicperovo divadlo Hradec Králové (1987)</a:t>
            </a:r>
            <a:endParaRPr b="0" lang="it-IT" sz="1800" spc="-1" strike="noStrike">
              <a:solidFill>
                <a:srgbClr val="000000"/>
              </a:solidFill>
              <a:uFill>
                <a:solidFill>
                  <a:srgbClr val="ffffff"/>
                </a:solidFill>
              </a:uFill>
              <a:latin typeface="Arial"/>
            </a:endParaRPr>
          </a:p>
        </p:txBody>
      </p:sp>
    </p:spTree>
  </p:cSld>
  <p:transition spd="med">
    <p:fade/>
  </p:transition>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1053720" y="260640"/>
            <a:ext cx="9752760" cy="103680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it-IT" sz="3600" spc="-1" strike="noStrike" cap="all">
                <a:solidFill>
                  <a:srgbClr val="2a2a2a"/>
                </a:solidFill>
                <a:uFill>
                  <a:solidFill>
                    <a:srgbClr val="ffffff"/>
                  </a:solidFill>
                </a:uFill>
                <a:latin typeface="Century Gothic"/>
              </a:rPr>
              <a:t>agenda</a:t>
            </a:r>
            <a:endParaRPr b="0" lang="it-IT" sz="1800" spc="-1" strike="noStrike">
              <a:solidFill>
                <a:srgbClr val="000000"/>
              </a:solidFill>
              <a:uFill>
                <a:solidFill>
                  <a:srgbClr val="ffffff"/>
                </a:solidFill>
              </a:uFill>
              <a:latin typeface="Arial"/>
            </a:endParaRPr>
          </a:p>
        </p:txBody>
      </p:sp>
      <p:sp>
        <p:nvSpPr>
          <p:cNvPr id="112" name="CustomShape 2"/>
          <p:cNvSpPr/>
          <p:nvPr/>
        </p:nvSpPr>
        <p:spPr>
          <a:xfrm>
            <a:off x="909720" y="1917000"/>
            <a:ext cx="10060560" cy="4342680"/>
          </a:xfrm>
          <a:prstGeom prst="rect">
            <a:avLst/>
          </a:prstGeom>
          <a:noFill/>
          <a:ln>
            <a:noFill/>
          </a:ln>
        </p:spPr>
        <p:style>
          <a:lnRef idx="0"/>
          <a:fillRef idx="0"/>
          <a:effectRef idx="0"/>
          <a:fontRef idx="minor"/>
        </p:style>
        <p:txBody>
          <a:bodyPr lIns="90000" rIns="90000" tIns="45000" bIns="45000"/>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I motivi e l’obiettivo della tesina</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Il Settecento</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L’illuminismo</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Carlo Goldoni</a:t>
            </a: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La vita e le sue opere</a:t>
            </a: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Lo stile goldoniano ed il suo contributo al teatro moderno</a:t>
            </a: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Le commedie di Goldoni sui palcoscenici cechi</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Conclusione</a:t>
            </a:r>
            <a:endParaRPr b="0" lang="it-IT" sz="1800" spc="-1" strike="noStrike">
              <a:solidFill>
                <a:srgbClr val="000000"/>
              </a:solidFill>
              <a:uFill>
                <a:solidFill>
                  <a:srgbClr val="ffffff"/>
                </a:solidFill>
              </a:uFill>
              <a:latin typeface="Arial"/>
            </a:endParaRPr>
          </a:p>
        </p:txBody>
      </p:sp>
    </p:spTree>
  </p:cSld>
  <p:transition spd="med">
    <p:fade/>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549720" y="260640"/>
            <a:ext cx="9752760" cy="93528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it-IT" sz="3600" spc="-1" strike="noStrike" cap="all">
                <a:solidFill>
                  <a:srgbClr val="2a2a2a"/>
                </a:solidFill>
                <a:uFill>
                  <a:solidFill>
                    <a:srgbClr val="ffffff"/>
                  </a:solidFill>
                </a:uFill>
                <a:latin typeface="Century Gothic"/>
              </a:rPr>
              <a:t>Conclusione </a:t>
            </a:r>
            <a:endParaRPr b="0" lang="it-IT" sz="1800" spc="-1" strike="noStrike">
              <a:solidFill>
                <a:srgbClr val="000000"/>
              </a:solidFill>
              <a:uFill>
                <a:solidFill>
                  <a:srgbClr val="ffffff"/>
                </a:solidFill>
              </a:uFill>
              <a:latin typeface="Arial"/>
            </a:endParaRPr>
          </a:p>
        </p:txBody>
      </p:sp>
      <p:sp>
        <p:nvSpPr>
          <p:cNvPr id="161" name="CustomShape 2"/>
          <p:cNvSpPr/>
          <p:nvPr/>
        </p:nvSpPr>
        <p:spPr>
          <a:xfrm>
            <a:off x="549720" y="1340640"/>
            <a:ext cx="10224360" cy="4558680"/>
          </a:xfrm>
          <a:prstGeom prst="rect">
            <a:avLst/>
          </a:prstGeom>
          <a:noFill/>
          <a:ln>
            <a:noFill/>
          </a:ln>
        </p:spPr>
        <p:style>
          <a:lnRef idx="0"/>
          <a:fillRef idx="0"/>
          <a:effectRef idx="0"/>
          <a:fontRef idx="minor"/>
        </p:style>
        <p:txBody>
          <a:bodyPr lIns="90000" rIns="90000" tIns="45000" bIns="45000"/>
          <a:p>
            <a:pPr marL="45720" algn="ctr">
              <a:lnSpc>
                <a:spcPct val="100000"/>
              </a:lnSpc>
            </a:pPr>
            <a:r>
              <a:rPr b="0" lang="it-IT" sz="2000" spc="-1" strike="noStrike">
                <a:solidFill>
                  <a:srgbClr val="545454"/>
                </a:solidFill>
                <a:uFill>
                  <a:solidFill>
                    <a:srgbClr val="ffffff"/>
                  </a:solidFill>
                </a:uFill>
                <a:latin typeface="Century Gothic"/>
              </a:rPr>
              <a:t>Carlo Goldoni, una persona con una vita che potrebbe essere il tema di uno spettacolo, e Carlo Goldoni, una figura di spicco per quanto riguarda il teatro europeo. Le sue opere possono essere tranquillamente spostate sia nello spazio sia nel tempo senza perdere il loro fascino.</a:t>
            </a:r>
            <a:endParaRPr b="0" lang="it-IT" sz="1800" spc="-1" strike="noStrike">
              <a:solidFill>
                <a:srgbClr val="000000"/>
              </a:solidFill>
              <a:uFill>
                <a:solidFill>
                  <a:srgbClr val="ffffff"/>
                </a:solidFill>
              </a:uFill>
              <a:latin typeface="Arial"/>
            </a:endParaRPr>
          </a:p>
        </p:txBody>
      </p:sp>
      <p:sp>
        <p:nvSpPr>
          <p:cNvPr id="162" name="CustomShape 3"/>
          <p:cNvSpPr/>
          <p:nvPr/>
        </p:nvSpPr>
        <p:spPr>
          <a:xfrm>
            <a:off x="5942160" y="3276720"/>
            <a:ext cx="304200" cy="304200"/>
          </a:xfrm>
          <a:prstGeom prst="rect">
            <a:avLst/>
          </a:prstGeom>
          <a:noFill/>
          <a:ln>
            <a:noFill/>
          </a:ln>
        </p:spPr>
        <p:style>
          <a:lnRef idx="0"/>
          <a:fillRef idx="0"/>
          <a:effectRef idx="0"/>
          <a:fontRef idx="minor"/>
        </p:style>
      </p:sp>
      <p:pic>
        <p:nvPicPr>
          <p:cNvPr id="163" name="Picture 4" descr=""/>
          <p:cNvPicPr/>
          <p:nvPr/>
        </p:nvPicPr>
        <p:blipFill>
          <a:blip r:embed="rId1"/>
          <a:stretch/>
        </p:blipFill>
        <p:spPr>
          <a:xfrm>
            <a:off x="4298040" y="2615040"/>
            <a:ext cx="2728080" cy="3428280"/>
          </a:xfrm>
          <a:prstGeom prst="rect">
            <a:avLst/>
          </a:prstGeom>
          <a:ln>
            <a:noFill/>
          </a:ln>
        </p:spPr>
      </p:pic>
    </p:spTree>
  </p:cSld>
  <p:transition spd="med">
    <p:fade/>
  </p:transition>
  <p:timing>
    <p:tnLst>
      <p:par>
        <p:cTn id="39" dur="indefinite" restart="never" nodeType="tmRoot">
          <p:childTnLst>
            <p:seq>
              <p:cTn id="40"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1269720" y="2205000"/>
            <a:ext cx="9752760" cy="132480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it-IT" sz="4000" spc="-1" strike="noStrike" cap="all">
                <a:solidFill>
                  <a:srgbClr val="2a2a2a"/>
                </a:solidFill>
                <a:uFill>
                  <a:solidFill>
                    <a:srgbClr val="ffffff"/>
                  </a:solidFill>
                </a:uFill>
                <a:latin typeface="Century Gothic"/>
              </a:rPr>
              <a:t>Grazie per la vostra attenzione</a:t>
            </a:r>
            <a:endParaRPr b="0" lang="it-IT" sz="1800" spc="-1" strike="noStrike">
              <a:solidFill>
                <a:srgbClr val="000000"/>
              </a:solidFill>
              <a:uFill>
                <a:solidFill>
                  <a:srgbClr val="ffffff"/>
                </a:solidFill>
              </a:uFill>
              <a:latin typeface="Arial"/>
            </a:endParaRPr>
          </a:p>
        </p:txBody>
      </p:sp>
    </p:spTree>
  </p:cSld>
  <p:transition spd="med">
    <p:fade/>
  </p:transition>
  <p:timing>
    <p:tnLst>
      <p:par>
        <p:cTn id="41" dur="indefinite" restart="never" nodeType="tmRoot">
          <p:childTnLst>
            <p:seq>
              <p:cTn id="42"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837720" y="404640"/>
            <a:ext cx="9752760" cy="107928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it-IT" sz="3600" spc="-1" strike="noStrike" cap="all">
                <a:solidFill>
                  <a:srgbClr val="2a2a2a"/>
                </a:solidFill>
                <a:uFill>
                  <a:solidFill>
                    <a:srgbClr val="ffffff"/>
                  </a:solidFill>
                </a:uFill>
                <a:latin typeface="Century Gothic"/>
              </a:rPr>
              <a:t>I motivi e L’obiettivo della tesina</a:t>
            </a:r>
            <a:endParaRPr b="0" lang="it-IT" sz="1800" spc="-1" strike="noStrike">
              <a:solidFill>
                <a:srgbClr val="000000"/>
              </a:solidFill>
              <a:uFill>
                <a:solidFill>
                  <a:srgbClr val="ffffff"/>
                </a:solidFill>
              </a:uFill>
              <a:latin typeface="Arial"/>
            </a:endParaRPr>
          </a:p>
        </p:txBody>
      </p:sp>
      <p:sp>
        <p:nvSpPr>
          <p:cNvPr id="114" name="CustomShape 2"/>
          <p:cNvSpPr/>
          <p:nvPr/>
        </p:nvSpPr>
        <p:spPr>
          <a:xfrm>
            <a:off x="5302440" y="2349000"/>
            <a:ext cx="6336000" cy="3023640"/>
          </a:xfrm>
          <a:prstGeom prst="rect">
            <a:avLst/>
          </a:prstGeom>
          <a:noFill/>
          <a:ln>
            <a:noFill/>
          </a:ln>
        </p:spPr>
        <p:style>
          <a:lnRef idx="0"/>
          <a:fillRef idx="0"/>
          <a:effectRef idx="0"/>
          <a:fontRef idx="minor"/>
        </p:style>
        <p:txBody>
          <a:bodyPr lIns="90000" rIns="90000" tIns="45000" bIns="45000"/>
          <a:p>
            <a:pPr marL="274320" indent="-227880">
              <a:lnSpc>
                <a:spcPct val="90000"/>
              </a:lnSpc>
              <a:buClr>
                <a:srgbClr val="545454"/>
              </a:buClr>
              <a:buSzPct val="80000"/>
              <a:buFont typeface="Arial"/>
              <a:buChar char="•"/>
            </a:pPr>
            <a:r>
              <a:rPr b="0" lang="it-IT" sz="2000" spc="-1" strike="noStrike">
                <a:solidFill>
                  <a:srgbClr val="545454"/>
                </a:solidFill>
                <a:uFill>
                  <a:solidFill>
                    <a:srgbClr val="ffffff"/>
                  </a:solidFill>
                </a:uFill>
                <a:latin typeface="Century Gothic"/>
              </a:rPr>
              <a:t>Motivi principali della scelta di Carlo Goldoni</a:t>
            </a:r>
            <a:endParaRPr b="0" lang="it-IT" sz="1800" spc="-1" strike="noStrike">
              <a:solidFill>
                <a:srgbClr val="000000"/>
              </a:solidFill>
              <a:uFill>
                <a:solidFill>
                  <a:srgbClr val="ffffff"/>
                </a:solidFill>
              </a:uFill>
              <a:latin typeface="Arial"/>
            </a:endParaRPr>
          </a:p>
          <a:p>
            <a:pPr lvl="1" marL="502920" indent="-227880">
              <a:lnSpc>
                <a:spcPct val="10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La vita in uno spettacolo</a:t>
            </a:r>
            <a:endParaRPr b="0" lang="it-IT" sz="1800" spc="-1" strike="noStrike">
              <a:solidFill>
                <a:srgbClr val="000000"/>
              </a:solidFill>
              <a:uFill>
                <a:solidFill>
                  <a:srgbClr val="ffffff"/>
                </a:solidFill>
              </a:uFill>
              <a:latin typeface="Arial"/>
            </a:endParaRPr>
          </a:p>
          <a:p>
            <a:pPr lvl="1" marL="502920" indent="-227880">
              <a:lnSpc>
                <a:spcPct val="10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Il successo immenso del Servitore di due padroni sul palcoscenico del Teatro Nazionale a Praga</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000" spc="-1" strike="noStrike">
                <a:solidFill>
                  <a:srgbClr val="545454"/>
                </a:solidFill>
                <a:uFill>
                  <a:solidFill>
                    <a:srgbClr val="ffffff"/>
                  </a:solidFill>
                </a:uFill>
                <a:latin typeface="Century Gothic"/>
              </a:rPr>
              <a:t>Obiettivo della tesina</a:t>
            </a:r>
            <a:endParaRPr b="0" lang="it-IT" sz="1800" spc="-1" strike="noStrike">
              <a:solidFill>
                <a:srgbClr val="000000"/>
              </a:solidFill>
              <a:uFill>
                <a:solidFill>
                  <a:srgbClr val="ffffff"/>
                </a:solidFill>
              </a:uFill>
              <a:latin typeface="Arial"/>
            </a:endParaRPr>
          </a:p>
          <a:p>
            <a:pPr lvl="1" marL="502920" indent="-227880">
              <a:lnSpc>
                <a:spcPct val="10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Cambiare l’ottica del solito spettatore ceco su Goldoni come soltanto autore del famoso Servitore di due padroni</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pic>
        <p:nvPicPr>
          <p:cNvPr id="115" name="Picture 6" descr=""/>
          <p:cNvPicPr/>
          <p:nvPr/>
        </p:nvPicPr>
        <p:blipFill>
          <a:blip r:embed="rId1"/>
          <a:stretch/>
        </p:blipFill>
        <p:spPr>
          <a:xfrm>
            <a:off x="838080" y="2493000"/>
            <a:ext cx="3670560" cy="2447640"/>
          </a:xfrm>
          <a:prstGeom prst="rect">
            <a:avLst/>
          </a:prstGeom>
          <a:ln>
            <a:noFill/>
          </a:ln>
        </p:spPr>
      </p:pic>
    </p:spTree>
  </p:cSld>
  <p:transition spd="med">
    <p:fade/>
  </p:transition>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909720" y="274680"/>
            <a:ext cx="10152360" cy="132480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it-IT" sz="3600" spc="-1" strike="noStrike" cap="all">
                <a:solidFill>
                  <a:srgbClr val="2a2a2a"/>
                </a:solidFill>
                <a:uFill>
                  <a:solidFill>
                    <a:srgbClr val="ffffff"/>
                  </a:solidFill>
                </a:uFill>
                <a:latin typeface="Century Gothic"/>
              </a:rPr>
              <a:t>Il settecento nella penisola Italiana</a:t>
            </a:r>
            <a:endParaRPr b="0" lang="it-IT" sz="1800" spc="-1" strike="noStrike">
              <a:solidFill>
                <a:srgbClr val="000000"/>
              </a:solidFill>
              <a:uFill>
                <a:solidFill>
                  <a:srgbClr val="ffffff"/>
                </a:solidFill>
              </a:uFill>
              <a:latin typeface="Arial"/>
            </a:endParaRPr>
          </a:p>
        </p:txBody>
      </p:sp>
      <p:sp>
        <p:nvSpPr>
          <p:cNvPr id="117" name="CustomShape 2"/>
          <p:cNvSpPr/>
          <p:nvPr/>
        </p:nvSpPr>
        <p:spPr>
          <a:xfrm>
            <a:off x="909720" y="2239920"/>
            <a:ext cx="9752760" cy="4342680"/>
          </a:xfrm>
          <a:prstGeom prst="rect">
            <a:avLst/>
          </a:prstGeom>
          <a:noFill/>
          <a:ln>
            <a:noFill/>
          </a:ln>
        </p:spPr>
        <p:style>
          <a:lnRef idx="0"/>
          <a:fillRef idx="0"/>
          <a:effectRef idx="0"/>
          <a:fontRef idx="minor"/>
        </p:style>
        <p:txBody>
          <a:bodyPr lIns="90000" rIns="90000" tIns="45000" bIns="45000"/>
          <a:p>
            <a:pPr marL="274320" indent="-227880">
              <a:lnSpc>
                <a:spcPct val="9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Epoca in cui le monarchie assolute furono indebolite dalle liti dinastiche</a:t>
            </a:r>
            <a:endParaRPr b="0" lang="it-IT" sz="1800" spc="-1" strike="noStrike">
              <a:solidFill>
                <a:srgbClr val="000000"/>
              </a:solidFill>
              <a:uFill>
                <a:solidFill>
                  <a:srgbClr val="ffffff"/>
                </a:solidFill>
              </a:uFill>
              <a:latin typeface="Arial"/>
            </a:endParaRPr>
          </a:p>
          <a:p>
            <a:pPr lvl="1" marL="502920" indent="-227880">
              <a:lnSpc>
                <a:spcPct val="100000"/>
              </a:lnSpc>
              <a:buClr>
                <a:srgbClr val="545454"/>
              </a:buClr>
              <a:buSzPct val="80000"/>
              <a:buFont typeface="Arial"/>
              <a:buChar char="•"/>
            </a:pPr>
            <a:r>
              <a:rPr b="0" lang="it-IT" sz="1200" spc="-1" strike="noStrike">
                <a:solidFill>
                  <a:srgbClr val="545454"/>
                </a:solidFill>
                <a:uFill>
                  <a:solidFill>
                    <a:srgbClr val="ffffff"/>
                  </a:solidFill>
                </a:uFill>
                <a:latin typeface="Century Gothic"/>
              </a:rPr>
              <a:t>Spagna &amp; Francia – potenze molto coinvolte nella penisola italiana</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Gli stati della penisola diventarono di nuovo una meta molto attraente per gli sforzi diplomatici europei</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Nessun conflitto europeo in Europa si svolse senza portare cambiamenti nella sistemazione politica italiana</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Dopo il secondo trattato di  Aquisgrana (Ottobre 1748) la maggior parte degli Stati italiani si trovò sotto il dominio di sovrani diversi da quelli dell’inizio del Settecento</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Il periodo di pace poi durò circa cinquant’anni fino all’arrivo degli eserciti di Napoleone       nel 1796</a:t>
            </a:r>
            <a:endParaRPr b="0" lang="it-IT" sz="1800" spc="-1" strike="noStrike">
              <a:solidFill>
                <a:srgbClr val="000000"/>
              </a:solidFill>
              <a:uFill>
                <a:solidFill>
                  <a:srgbClr val="ffffff"/>
                </a:solidFill>
              </a:uFill>
              <a:latin typeface="Arial"/>
            </a:endParaRPr>
          </a:p>
          <a:p>
            <a:pPr>
              <a:lnSpc>
                <a:spcPct val="90000"/>
              </a:lnSpc>
            </a:pPr>
            <a:endParaRPr b="0" lang="it-IT" sz="1800" spc="-1" strike="noStrike">
              <a:solidFill>
                <a:srgbClr val="000000"/>
              </a:solidFill>
              <a:uFill>
                <a:solidFill>
                  <a:srgbClr val="ffffff"/>
                </a:solidFill>
              </a:uFill>
              <a:latin typeface="Arial"/>
            </a:endParaRPr>
          </a:p>
          <a:p>
            <a:pPr>
              <a:lnSpc>
                <a:spcPct val="90000"/>
              </a:lnSpc>
            </a:pPr>
            <a:endParaRPr b="0" lang="it-IT" sz="1800" spc="-1" strike="noStrike">
              <a:solidFill>
                <a:srgbClr val="000000"/>
              </a:solidFill>
              <a:uFill>
                <a:solidFill>
                  <a:srgbClr val="ffffff"/>
                </a:solidFill>
              </a:uFill>
              <a:latin typeface="Arial"/>
            </a:endParaRPr>
          </a:p>
          <a:p>
            <a:pPr>
              <a:lnSpc>
                <a:spcPct val="90000"/>
              </a:lnSpc>
            </a:pPr>
            <a:endParaRPr b="0" lang="it-IT" sz="1800" spc="-1" strike="noStrike">
              <a:solidFill>
                <a:srgbClr val="000000"/>
              </a:solidFill>
              <a:uFill>
                <a:solidFill>
                  <a:srgbClr val="ffffff"/>
                </a:solidFill>
              </a:uFill>
              <a:latin typeface="Arial"/>
            </a:endParaRPr>
          </a:p>
        </p:txBody>
      </p:sp>
    </p:spTree>
  </p:cSld>
  <p:transition spd="med">
    <p:fade/>
  </p:transition>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621720" y="836640"/>
            <a:ext cx="9752760" cy="57528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it-IT" sz="4000" spc="-1" strike="noStrike" cap="all">
                <a:solidFill>
                  <a:srgbClr val="2a2a2a"/>
                </a:solidFill>
                <a:uFill>
                  <a:solidFill>
                    <a:srgbClr val="ffffff"/>
                  </a:solidFill>
                </a:uFill>
                <a:latin typeface="Century Gothic"/>
              </a:rPr>
              <a:t>L’illuminismo</a:t>
            </a:r>
            <a:endParaRPr b="0" lang="it-IT" sz="1800" spc="-1" strike="noStrike">
              <a:solidFill>
                <a:srgbClr val="000000"/>
              </a:solidFill>
              <a:uFill>
                <a:solidFill>
                  <a:srgbClr val="ffffff"/>
                </a:solidFill>
              </a:uFill>
              <a:latin typeface="Arial"/>
            </a:endParaRPr>
          </a:p>
        </p:txBody>
      </p:sp>
      <p:sp>
        <p:nvSpPr>
          <p:cNvPr id="119" name="CustomShape 2"/>
          <p:cNvSpPr/>
          <p:nvPr/>
        </p:nvSpPr>
        <p:spPr>
          <a:xfrm>
            <a:off x="765720" y="2277000"/>
            <a:ext cx="10296360" cy="4247640"/>
          </a:xfrm>
          <a:prstGeom prst="rect">
            <a:avLst/>
          </a:prstGeom>
          <a:noFill/>
          <a:ln>
            <a:noFill/>
          </a:ln>
        </p:spPr>
        <p:style>
          <a:lnRef idx="0"/>
          <a:fillRef idx="0"/>
          <a:effectRef idx="0"/>
          <a:fontRef idx="minor"/>
        </p:style>
        <p:txBody>
          <a:bodyPr lIns="90000" rIns="90000" tIns="45000" bIns="45000"/>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L’iniziativa riformatrice e rivoluzionaria</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Grande movimento di cultura che ebbe origine in Inghilterra</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«Illuminare il mondo» con la forza della ragione a livello europeo</a:t>
            </a: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Tendenza ad esempio a:</a:t>
            </a:r>
            <a:endParaRPr b="0" lang="it-IT" sz="1800" spc="-1" strike="noStrike">
              <a:solidFill>
                <a:srgbClr val="000000"/>
              </a:solidFill>
              <a:uFill>
                <a:solidFill>
                  <a:srgbClr val="ffffff"/>
                </a:solidFill>
              </a:uFill>
              <a:latin typeface="Arial"/>
            </a:endParaRPr>
          </a:p>
          <a:p>
            <a:pPr lvl="3" marL="960120" indent="-227880">
              <a:lnSpc>
                <a:spcPct val="10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Modificare i rapporti con il clero (limitare il potere del clero)</a:t>
            </a:r>
            <a:endParaRPr b="0" lang="it-IT" sz="1800" spc="-1" strike="noStrike">
              <a:solidFill>
                <a:srgbClr val="000000"/>
              </a:solidFill>
              <a:uFill>
                <a:solidFill>
                  <a:srgbClr val="ffffff"/>
                </a:solidFill>
              </a:uFill>
              <a:latin typeface="Arial"/>
            </a:endParaRPr>
          </a:p>
          <a:p>
            <a:pPr lvl="3" marL="960120" indent="-227880">
              <a:lnSpc>
                <a:spcPct val="10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Eliminare i privilegi dei nobili</a:t>
            </a:r>
            <a:endParaRPr b="0" lang="it-IT" sz="1800" spc="-1" strike="noStrike">
              <a:solidFill>
                <a:srgbClr val="000000"/>
              </a:solidFill>
              <a:uFill>
                <a:solidFill>
                  <a:srgbClr val="ffffff"/>
                </a:solidFill>
              </a:uFill>
              <a:latin typeface="Arial"/>
            </a:endParaRPr>
          </a:p>
          <a:p>
            <a:pPr lvl="3" marL="960120" indent="-227880">
              <a:lnSpc>
                <a:spcPct val="10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Rinnovare il sistema giudiziario</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Tree>
  </p:cSld>
  <p:transition spd="med">
    <p:fade/>
  </p:transition>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621720" y="692640"/>
            <a:ext cx="9752760" cy="57528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it-IT" sz="4000" spc="-1" strike="noStrike" cap="all">
                <a:solidFill>
                  <a:srgbClr val="2a2a2a"/>
                </a:solidFill>
                <a:uFill>
                  <a:solidFill>
                    <a:srgbClr val="ffffff"/>
                  </a:solidFill>
                </a:uFill>
                <a:latin typeface="Century Gothic"/>
              </a:rPr>
              <a:t>L’illuminismo in italia</a:t>
            </a:r>
            <a:endParaRPr b="0" lang="it-IT" sz="1800" spc="-1" strike="noStrike">
              <a:solidFill>
                <a:srgbClr val="000000"/>
              </a:solidFill>
              <a:uFill>
                <a:solidFill>
                  <a:srgbClr val="ffffff"/>
                </a:solidFill>
              </a:uFill>
              <a:latin typeface="Arial"/>
            </a:endParaRPr>
          </a:p>
        </p:txBody>
      </p:sp>
      <p:sp>
        <p:nvSpPr>
          <p:cNvPr id="121" name="CustomShape 2"/>
          <p:cNvSpPr/>
          <p:nvPr/>
        </p:nvSpPr>
        <p:spPr>
          <a:xfrm>
            <a:off x="657720" y="1196640"/>
            <a:ext cx="10872360" cy="4968000"/>
          </a:xfrm>
          <a:prstGeom prst="rect">
            <a:avLst/>
          </a:prstGeom>
          <a:noFill/>
          <a:ln>
            <a:noFill/>
          </a:ln>
        </p:spPr>
        <p:style>
          <a:lnRef idx="0"/>
          <a:fillRef idx="0"/>
          <a:effectRef idx="0"/>
          <a:fontRef idx="minor"/>
        </p:style>
        <p:txBody>
          <a:bodyPr lIns="90000" rIns="90000" tIns="45000" bIns="45000"/>
          <a:p>
            <a:pPr marL="45720">
              <a:lnSpc>
                <a:spcPct val="100000"/>
              </a:lnSpc>
            </a:pP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La mediazione francese</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Questo processo non permise ancora tutti i cambiamenti, però decisamente partecipò alla rivoluzione culturale </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2400" spc="-1" strike="noStrike">
                <a:solidFill>
                  <a:srgbClr val="545454"/>
                </a:solidFill>
                <a:uFill>
                  <a:solidFill>
                    <a:srgbClr val="ffffff"/>
                  </a:solidFill>
                </a:uFill>
                <a:latin typeface="Century Gothic"/>
              </a:rPr>
              <a:t>Cambiamenti rispetto al passato:</a:t>
            </a:r>
            <a:endParaRPr b="0" lang="it-IT" sz="1800" spc="-1" strike="noStrike">
              <a:solidFill>
                <a:srgbClr val="000000"/>
              </a:solidFill>
              <a:uFill>
                <a:solidFill>
                  <a:srgbClr val="ffffff"/>
                </a:solidFill>
              </a:uFill>
              <a:latin typeface="Arial"/>
            </a:endParaRPr>
          </a:p>
          <a:p>
            <a:pPr lvl="8" marL="2103120" indent="-227880">
              <a:lnSpc>
                <a:spcPct val="10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La posizione degli intellettuali</a:t>
            </a:r>
            <a:endParaRPr b="0" lang="it-IT" sz="1800" spc="-1" strike="noStrike">
              <a:solidFill>
                <a:srgbClr val="000000"/>
              </a:solidFill>
              <a:uFill>
                <a:solidFill>
                  <a:srgbClr val="ffffff"/>
                </a:solidFill>
              </a:uFill>
              <a:latin typeface="Arial"/>
            </a:endParaRPr>
          </a:p>
          <a:p>
            <a:pPr lvl="8" marL="2103120" indent="-227880">
              <a:lnSpc>
                <a:spcPct val="10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Lo sviluppo del giornalismo e della pubblicistica letteraria</a:t>
            </a:r>
            <a:endParaRPr b="0" lang="it-IT" sz="1800" spc="-1" strike="noStrike">
              <a:solidFill>
                <a:srgbClr val="000000"/>
              </a:solidFill>
              <a:uFill>
                <a:solidFill>
                  <a:srgbClr val="ffffff"/>
                </a:solidFill>
              </a:uFill>
              <a:latin typeface="Arial"/>
            </a:endParaRPr>
          </a:p>
          <a:p>
            <a:pPr lvl="8" marL="2103120" indent="-227880">
              <a:lnSpc>
                <a:spcPct val="10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L’aumento di editori e stampatori</a:t>
            </a:r>
            <a:endParaRPr b="0" lang="it-IT" sz="1800" spc="-1" strike="noStrike">
              <a:solidFill>
                <a:srgbClr val="000000"/>
              </a:solidFill>
              <a:uFill>
                <a:solidFill>
                  <a:srgbClr val="ffffff"/>
                </a:solidFill>
              </a:uFill>
              <a:latin typeface="Arial"/>
            </a:endParaRPr>
          </a:p>
          <a:p>
            <a:pPr lvl="8" marL="2103120" indent="-227880">
              <a:lnSpc>
                <a:spcPct val="10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L'aumento delle traduzioni di autori stranieri</a:t>
            </a:r>
            <a:endParaRPr b="0" lang="it-IT" sz="1800" spc="-1" strike="noStrike">
              <a:solidFill>
                <a:srgbClr val="000000"/>
              </a:solidFill>
              <a:uFill>
                <a:solidFill>
                  <a:srgbClr val="ffffff"/>
                </a:solidFill>
              </a:uFill>
              <a:latin typeface="Arial"/>
            </a:endParaRPr>
          </a:p>
          <a:p>
            <a:pPr lvl="8" marL="2103120" indent="-227880">
              <a:lnSpc>
                <a:spcPct val="10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Nuovi teatri</a:t>
            </a:r>
            <a:endParaRPr b="0" lang="it-IT" sz="1800" spc="-1" strike="noStrike">
              <a:solidFill>
                <a:srgbClr val="000000"/>
              </a:solidFill>
              <a:uFill>
                <a:solidFill>
                  <a:srgbClr val="ffffff"/>
                </a:solidFill>
              </a:uFill>
              <a:latin typeface="Arial"/>
            </a:endParaRPr>
          </a:p>
          <a:p>
            <a:pPr lvl="8" marL="2103120" indent="-227880">
              <a:lnSpc>
                <a:spcPct val="100000"/>
              </a:lnSpc>
              <a:buClr>
                <a:srgbClr val="545454"/>
              </a:buClr>
              <a:buSzPct val="80000"/>
              <a:buFont typeface="Arial"/>
              <a:buChar char="•"/>
            </a:pPr>
            <a:r>
              <a:rPr b="0" lang="it-IT" sz="1800" spc="-1" strike="noStrike">
                <a:solidFill>
                  <a:srgbClr val="545454"/>
                </a:solidFill>
                <a:uFill>
                  <a:solidFill>
                    <a:srgbClr val="ffffff"/>
                  </a:solidFill>
                </a:uFill>
                <a:latin typeface="Century Gothic"/>
              </a:rPr>
              <a:t>La formazione della cultura “borghese”</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spTree>
  </p:cSld>
  <p:transition spd="med">
    <p:fade/>
  </p:transition>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333720" y="188640"/>
            <a:ext cx="10944360" cy="86328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it-IT" sz="3600" spc="-1" strike="noStrike" cap="all">
                <a:solidFill>
                  <a:srgbClr val="2a2a2a"/>
                </a:solidFill>
                <a:uFill>
                  <a:solidFill>
                    <a:srgbClr val="ffffff"/>
                  </a:solidFill>
                </a:uFill>
                <a:latin typeface="Century Gothic"/>
              </a:rPr>
              <a:t>Carlo</a:t>
            </a:r>
            <a:r>
              <a:rPr b="0" lang="it-IT" sz="4000" spc="-1" strike="noStrike" cap="all">
                <a:solidFill>
                  <a:srgbClr val="2a2a2a"/>
                </a:solidFill>
                <a:uFill>
                  <a:solidFill>
                    <a:srgbClr val="ffffff"/>
                  </a:solidFill>
                </a:uFill>
                <a:latin typeface="Century Gothic"/>
              </a:rPr>
              <a:t> Osvaldo goldoni</a:t>
            </a:r>
            <a:endParaRPr b="0" lang="it-IT" sz="1800" spc="-1" strike="noStrike">
              <a:solidFill>
                <a:srgbClr val="000000"/>
              </a:solidFill>
              <a:uFill>
                <a:solidFill>
                  <a:srgbClr val="ffffff"/>
                </a:solidFill>
              </a:uFill>
              <a:latin typeface="Arial"/>
            </a:endParaRPr>
          </a:p>
        </p:txBody>
      </p:sp>
      <p:sp>
        <p:nvSpPr>
          <p:cNvPr id="123" name="CustomShape 2"/>
          <p:cNvSpPr/>
          <p:nvPr/>
        </p:nvSpPr>
        <p:spPr>
          <a:xfrm>
            <a:off x="5086440" y="1628640"/>
            <a:ext cx="6080760" cy="4175640"/>
          </a:xfrm>
          <a:prstGeom prst="rect">
            <a:avLst/>
          </a:prstGeom>
          <a:noFill/>
          <a:ln>
            <a:noFill/>
          </a:ln>
        </p:spPr>
        <p:style>
          <a:lnRef idx="0"/>
          <a:fillRef idx="0"/>
          <a:effectRef idx="0"/>
          <a:fontRef idx="minor"/>
        </p:style>
        <p:txBody>
          <a:bodyPr lIns="90000" rIns="90000" tIns="45000" bIns="45000"/>
          <a:p>
            <a:pPr marL="45720">
              <a:lnSpc>
                <a:spcPct val="100000"/>
              </a:lnSpc>
            </a:pP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Uno dei più importanti personaggi della letteratura italiana del Settecento</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Il drammaturgo che è considerato il fondatore del teatro moderno</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1600" spc="-1" strike="noStrike">
                <a:solidFill>
                  <a:srgbClr val="545454"/>
                </a:solidFill>
                <a:uFill>
                  <a:solidFill>
                    <a:srgbClr val="ffffff"/>
                  </a:solidFill>
                </a:uFill>
                <a:latin typeface="Century Gothic"/>
              </a:rPr>
              <a:t>Un galantuomo, figlio di un secolo un po’ troppo sensibile al fascino muliebre, ma soprattutto privo di denaro, capace di dilapidare piccole fortune al tavolo da gioco, di pagare gli interessi abnormi agli strozzini per far fronte ai debiti sulla parola, di impegnarsi in compiti e incarichi più grandi di lui.</a:t>
            </a:r>
            <a:r>
              <a:rPr b="0" lang="it-IT" sz="800" spc="-1" strike="noStrike">
                <a:solidFill>
                  <a:srgbClr val="545454"/>
                </a:solidFill>
                <a:uFill>
                  <a:solidFill>
                    <a:srgbClr val="ffffff"/>
                  </a:solidFill>
                </a:uFill>
                <a:latin typeface="Century Gothic"/>
              </a:rPr>
              <a:t>1</a:t>
            </a:r>
            <a:endParaRPr b="0" lang="it-IT" sz="1800" spc="-1" strike="noStrike">
              <a:solidFill>
                <a:srgbClr val="000000"/>
              </a:solidFill>
              <a:uFill>
                <a:solidFill>
                  <a:srgbClr val="ffffff"/>
                </a:solidFill>
              </a:uFill>
              <a:latin typeface="Arial"/>
            </a:endParaRPr>
          </a:p>
          <a:p>
            <a:pPr>
              <a:lnSpc>
                <a:spcPct val="90000"/>
              </a:lnSpc>
            </a:pPr>
            <a:endParaRPr b="0" lang="it-IT" sz="1800" spc="-1" strike="noStrike">
              <a:solidFill>
                <a:srgbClr val="000000"/>
              </a:solidFill>
              <a:uFill>
                <a:solidFill>
                  <a:srgbClr val="ffffff"/>
                </a:solidFill>
              </a:uFill>
              <a:latin typeface="Arial"/>
            </a:endParaRPr>
          </a:p>
          <a:p>
            <a:pPr marL="45720">
              <a:lnSpc>
                <a:spcPct val="100000"/>
              </a:lnSpc>
            </a:pPr>
            <a:r>
              <a:rPr b="0" lang="it-IT" sz="1000" spc="-1" strike="noStrike" baseline="30000">
                <a:solidFill>
                  <a:srgbClr val="545454"/>
                </a:solidFill>
                <a:uFill>
                  <a:solidFill>
                    <a:srgbClr val="ffffff"/>
                  </a:solidFill>
                </a:uFill>
                <a:latin typeface="Century Gothic"/>
              </a:rPr>
              <a:t>1 MESSINA, Nuccio. </a:t>
            </a:r>
            <a:r>
              <a:rPr b="0" i="1" lang="it-IT" sz="1000" spc="-1" strike="noStrike" baseline="30000">
                <a:solidFill>
                  <a:srgbClr val="545454"/>
                </a:solidFill>
                <a:uFill>
                  <a:solidFill>
                    <a:srgbClr val="ffffff"/>
                  </a:solidFill>
                </a:uFill>
                <a:latin typeface="Century Gothic"/>
              </a:rPr>
              <a:t>CARLO GOLDONI vita, opere, attualità</a:t>
            </a:r>
            <a:r>
              <a:rPr b="0" lang="it-IT" sz="1000" spc="-1" strike="noStrike" baseline="30000">
                <a:solidFill>
                  <a:srgbClr val="545454"/>
                </a:solidFill>
                <a:uFill>
                  <a:solidFill>
                    <a:srgbClr val="ffffff"/>
                  </a:solidFill>
                </a:uFill>
                <a:latin typeface="Century Gothic"/>
              </a:rPr>
              <a:t>. Roma: Viviani Editore, 1993, pg. 26</a:t>
            </a:r>
            <a:endParaRPr b="0" lang="it-IT" sz="1800" spc="-1" strike="noStrike">
              <a:solidFill>
                <a:srgbClr val="000000"/>
              </a:solidFill>
              <a:uFill>
                <a:solidFill>
                  <a:srgbClr val="ffffff"/>
                </a:solidFill>
              </a:uFill>
              <a:latin typeface="Arial"/>
            </a:endParaRPr>
          </a:p>
          <a:p>
            <a:pPr marL="45720" algn="ctr">
              <a:lnSpc>
                <a:spcPct val="100000"/>
              </a:lnSpc>
            </a:pPr>
            <a:endParaRPr b="0" lang="it-IT" sz="1800" spc="-1" strike="noStrike">
              <a:solidFill>
                <a:srgbClr val="000000"/>
              </a:solidFill>
              <a:uFill>
                <a:solidFill>
                  <a:srgbClr val="ffffff"/>
                </a:solidFill>
              </a:uFill>
              <a:latin typeface="Arial"/>
            </a:endParaRPr>
          </a:p>
          <a:p>
            <a:pPr marL="45720">
              <a:lnSpc>
                <a:spcPct val="100000"/>
              </a:lnSpc>
            </a:pPr>
            <a:endParaRPr b="0" lang="it-IT" sz="1800" spc="-1" strike="noStrike">
              <a:solidFill>
                <a:srgbClr val="000000"/>
              </a:solidFill>
              <a:uFill>
                <a:solidFill>
                  <a:srgbClr val="ffffff"/>
                </a:solidFill>
              </a:uFill>
              <a:latin typeface="Arial"/>
            </a:endParaRPr>
          </a:p>
          <a:p>
            <a:pPr marL="45720">
              <a:lnSpc>
                <a:spcPct val="90000"/>
              </a:lnSpc>
            </a:pPr>
            <a:endParaRPr b="0" lang="it-IT" sz="1800" spc="-1" strike="noStrike">
              <a:solidFill>
                <a:srgbClr val="000000"/>
              </a:solidFill>
              <a:uFill>
                <a:solidFill>
                  <a:srgbClr val="ffffff"/>
                </a:solidFill>
              </a:uFill>
              <a:latin typeface="Arial"/>
            </a:endParaRPr>
          </a:p>
        </p:txBody>
      </p:sp>
      <p:pic>
        <p:nvPicPr>
          <p:cNvPr id="124" name="Picture 2" descr=""/>
          <p:cNvPicPr/>
          <p:nvPr/>
        </p:nvPicPr>
        <p:blipFill>
          <a:blip r:embed="rId1"/>
          <a:stretch/>
        </p:blipFill>
        <p:spPr>
          <a:xfrm>
            <a:off x="909720" y="1628640"/>
            <a:ext cx="3495240" cy="4210560"/>
          </a:xfrm>
          <a:prstGeom prst="rect">
            <a:avLst/>
          </a:prstGeom>
          <a:ln>
            <a:noFill/>
          </a:ln>
        </p:spPr>
      </p:pic>
    </p:spTree>
  </p:cSld>
  <p:transition spd="med">
    <p:fade/>
  </p:transition>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477720" y="274680"/>
            <a:ext cx="11232360" cy="84924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it-IT" sz="3600" spc="-1" strike="noStrike" cap="all">
                <a:solidFill>
                  <a:srgbClr val="2a2a2a"/>
                </a:solidFill>
                <a:uFill>
                  <a:solidFill>
                    <a:srgbClr val="ffffff"/>
                  </a:solidFill>
                </a:uFill>
                <a:latin typeface="Century Gothic"/>
              </a:rPr>
              <a:t>L’infanzia e la formazione</a:t>
            </a:r>
            <a:endParaRPr b="0" lang="it-IT" sz="1800" spc="-1" strike="noStrike">
              <a:solidFill>
                <a:srgbClr val="000000"/>
              </a:solidFill>
              <a:uFill>
                <a:solidFill>
                  <a:srgbClr val="ffffff"/>
                </a:solidFill>
              </a:uFill>
              <a:latin typeface="Arial"/>
            </a:endParaRPr>
          </a:p>
        </p:txBody>
      </p:sp>
      <p:sp>
        <p:nvSpPr>
          <p:cNvPr id="126" name="CustomShape 2"/>
          <p:cNvSpPr/>
          <p:nvPr/>
        </p:nvSpPr>
        <p:spPr>
          <a:xfrm>
            <a:off x="333720" y="1917000"/>
            <a:ext cx="7056000" cy="4068720"/>
          </a:xfrm>
          <a:prstGeom prst="rect">
            <a:avLst/>
          </a:prstGeom>
          <a:noFill/>
          <a:ln>
            <a:noFill/>
          </a:ln>
        </p:spPr>
        <p:style>
          <a:lnRef idx="0"/>
          <a:fillRef idx="0"/>
          <a:effectRef idx="0"/>
          <a:fontRef idx="minor"/>
        </p:style>
        <p:txBody>
          <a:bodyPr lIns="90000" rIns="90000" tIns="45000" bIns="45000"/>
          <a:p>
            <a:pPr marL="274320" indent="-227880">
              <a:lnSpc>
                <a:spcPct val="90000"/>
              </a:lnSpc>
              <a:buClr>
                <a:srgbClr val="545454"/>
              </a:buClr>
              <a:buSzPct val="80000"/>
              <a:buFont typeface="Arial"/>
              <a:buChar char="•"/>
            </a:pPr>
            <a:r>
              <a:rPr b="0" lang="it-IT" sz="2000" spc="-1" strike="noStrike">
                <a:solidFill>
                  <a:srgbClr val="545454"/>
                </a:solidFill>
                <a:uFill>
                  <a:solidFill>
                    <a:srgbClr val="ffffff"/>
                  </a:solidFill>
                </a:uFill>
                <a:latin typeface="Century Gothic"/>
              </a:rPr>
              <a:t>*25.2.1707 a Venezia nella famiglia di Giulio Goldoni e Margherita Salvioni</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000" spc="-1" strike="noStrike">
                <a:solidFill>
                  <a:srgbClr val="545454"/>
                </a:solidFill>
                <a:uFill>
                  <a:solidFill>
                    <a:srgbClr val="ffffff"/>
                  </a:solidFill>
                </a:uFill>
                <a:latin typeface="Century Gothic"/>
              </a:rPr>
              <a:t>La sua passione per il teatro dall’infanzia</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000" spc="-1" strike="noStrike">
                <a:solidFill>
                  <a:srgbClr val="545454"/>
                </a:solidFill>
                <a:uFill>
                  <a:solidFill>
                    <a:srgbClr val="ffffff"/>
                  </a:solidFill>
                </a:uFill>
                <a:latin typeface="Century Gothic"/>
              </a:rPr>
              <a:t>La sua formazione:</a:t>
            </a: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1400" spc="-1" strike="noStrike">
                <a:solidFill>
                  <a:srgbClr val="545454"/>
                </a:solidFill>
                <a:uFill>
                  <a:solidFill>
                    <a:srgbClr val="ffffff"/>
                  </a:solidFill>
                </a:uFill>
                <a:latin typeface="Century Gothic"/>
              </a:rPr>
              <a:t>Il Collegio dei Gesuiti</a:t>
            </a: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1400" spc="-1" strike="noStrike">
                <a:solidFill>
                  <a:srgbClr val="545454"/>
                </a:solidFill>
                <a:uFill>
                  <a:solidFill>
                    <a:srgbClr val="ffffff"/>
                  </a:solidFill>
                </a:uFill>
                <a:latin typeface="Century Gothic"/>
              </a:rPr>
              <a:t>Gli studi di filosofia a Rimini</a:t>
            </a: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1400" spc="-1" strike="noStrike">
                <a:solidFill>
                  <a:srgbClr val="545454"/>
                </a:solidFill>
                <a:uFill>
                  <a:solidFill>
                    <a:srgbClr val="ffffff"/>
                  </a:solidFill>
                </a:uFill>
                <a:latin typeface="Century Gothic"/>
              </a:rPr>
              <a:t>Lo studio legale a Venezia</a:t>
            </a: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1400" spc="-1" strike="noStrike">
                <a:solidFill>
                  <a:srgbClr val="545454"/>
                </a:solidFill>
                <a:uFill>
                  <a:solidFill>
                    <a:srgbClr val="ffffff"/>
                  </a:solidFill>
                </a:uFill>
                <a:latin typeface="Century Gothic"/>
              </a:rPr>
              <a:t>I corsi di diritto civile a Udine</a:t>
            </a: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1400" spc="-1" strike="noStrike">
                <a:solidFill>
                  <a:srgbClr val="545454"/>
                </a:solidFill>
                <a:uFill>
                  <a:solidFill>
                    <a:srgbClr val="ffffff"/>
                  </a:solidFill>
                </a:uFill>
                <a:latin typeface="Century Gothic"/>
              </a:rPr>
              <a:t>L’Università di Modena</a:t>
            </a:r>
            <a:endParaRPr b="0" lang="it-IT" sz="1800" spc="-1" strike="noStrike">
              <a:solidFill>
                <a:srgbClr val="000000"/>
              </a:solidFill>
              <a:uFill>
                <a:solidFill>
                  <a:srgbClr val="ffffff"/>
                </a:solidFill>
              </a:uFill>
              <a:latin typeface="Arial"/>
            </a:endParaRPr>
          </a:p>
          <a:p>
            <a:pPr lvl="2" marL="731520" indent="-227880">
              <a:lnSpc>
                <a:spcPct val="100000"/>
              </a:lnSpc>
              <a:buClr>
                <a:srgbClr val="545454"/>
              </a:buClr>
              <a:buSzPct val="80000"/>
              <a:buFont typeface="Arial"/>
              <a:buChar char="•"/>
            </a:pPr>
            <a:r>
              <a:rPr b="0" lang="it-IT" sz="1400" spc="-1" strike="noStrike">
                <a:solidFill>
                  <a:srgbClr val="545454"/>
                </a:solidFill>
                <a:uFill>
                  <a:solidFill>
                    <a:srgbClr val="ffffff"/>
                  </a:solidFill>
                </a:uFill>
                <a:latin typeface="Century Gothic"/>
              </a:rPr>
              <a:t>La laurea in giurisprudenza e la frequentazione di uno studio legale per farsi eleggere Avvocato Veneto (20 maggio 1732)</a:t>
            </a:r>
            <a:endParaRPr b="0" lang="it-IT" sz="1800" spc="-1" strike="noStrike">
              <a:solidFill>
                <a:srgbClr val="000000"/>
              </a:solidFill>
              <a:uFill>
                <a:solidFill>
                  <a:srgbClr val="ffffff"/>
                </a:solidFill>
              </a:uFill>
              <a:latin typeface="Arial"/>
            </a:endParaRPr>
          </a:p>
          <a:p>
            <a:pPr>
              <a:lnSpc>
                <a:spcPct val="90000"/>
              </a:lnSpc>
            </a:pPr>
            <a:endParaRPr b="0" lang="it-IT" sz="1800" spc="-1" strike="noStrike">
              <a:solidFill>
                <a:srgbClr val="000000"/>
              </a:solidFill>
              <a:uFill>
                <a:solidFill>
                  <a:srgbClr val="ffffff"/>
                </a:solidFill>
              </a:uFill>
              <a:latin typeface="Arial"/>
            </a:endParaRPr>
          </a:p>
        </p:txBody>
      </p:sp>
      <p:sp>
        <p:nvSpPr>
          <p:cNvPr id="127" name="CustomShape 3"/>
          <p:cNvSpPr/>
          <p:nvPr/>
        </p:nvSpPr>
        <p:spPr>
          <a:xfrm>
            <a:off x="8254800" y="5733360"/>
            <a:ext cx="2087640" cy="271800"/>
          </a:xfrm>
          <a:prstGeom prst="rect">
            <a:avLst/>
          </a:prstGeom>
          <a:noFill/>
          <a:ln>
            <a:noFill/>
          </a:ln>
        </p:spPr>
        <p:style>
          <a:lnRef idx="0"/>
          <a:fillRef idx="0"/>
          <a:effectRef idx="0"/>
          <a:fontRef idx="minor"/>
        </p:style>
        <p:txBody>
          <a:bodyPr lIns="90000" rIns="90000" tIns="45000" bIns="45000"/>
          <a:p>
            <a:pPr>
              <a:lnSpc>
                <a:spcPct val="90000"/>
              </a:lnSpc>
            </a:pPr>
            <a:r>
              <a:rPr b="0" lang="it-IT" sz="1200" spc="-1" strike="noStrike">
                <a:solidFill>
                  <a:srgbClr val="545454"/>
                </a:solidFill>
                <a:uFill>
                  <a:solidFill>
                    <a:srgbClr val="ffffff"/>
                  </a:solidFill>
                </a:uFill>
                <a:latin typeface="Century Gothic"/>
                <a:ea typeface="DejaVu Sans"/>
              </a:rPr>
              <a:t>Ca' Centanni a Venezia</a:t>
            </a:r>
            <a:endParaRPr b="0" lang="it-IT" sz="1800" spc="-1" strike="noStrike">
              <a:solidFill>
                <a:srgbClr val="000000"/>
              </a:solidFill>
              <a:uFill>
                <a:solidFill>
                  <a:srgbClr val="ffffff"/>
                </a:solidFill>
              </a:uFill>
              <a:latin typeface="Arial"/>
            </a:endParaRPr>
          </a:p>
        </p:txBody>
      </p:sp>
      <p:pic>
        <p:nvPicPr>
          <p:cNvPr id="128" name="Picture 2" descr=""/>
          <p:cNvPicPr/>
          <p:nvPr/>
        </p:nvPicPr>
        <p:blipFill>
          <a:blip r:embed="rId1"/>
          <a:stretch/>
        </p:blipFill>
        <p:spPr>
          <a:xfrm>
            <a:off x="8254800" y="1772640"/>
            <a:ext cx="3037680" cy="3809160"/>
          </a:xfrm>
          <a:prstGeom prst="rect">
            <a:avLst/>
          </a:prstGeom>
          <a:ln>
            <a:noFill/>
          </a:ln>
        </p:spPr>
      </p:pic>
    </p:spTree>
  </p:cSld>
  <p:transition spd="med">
    <p:fade/>
  </p:transition>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477720" y="274680"/>
            <a:ext cx="11232360" cy="84924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it-IT" sz="3600" spc="-1" strike="noStrike" cap="all">
                <a:solidFill>
                  <a:srgbClr val="2a2a2a"/>
                </a:solidFill>
                <a:uFill>
                  <a:solidFill>
                    <a:srgbClr val="ffffff"/>
                  </a:solidFill>
                </a:uFill>
                <a:latin typeface="Century Gothic"/>
              </a:rPr>
              <a:t>Avventurose peregrinazioni</a:t>
            </a:r>
            <a:endParaRPr b="0" lang="it-IT" sz="1800" spc="-1" strike="noStrike">
              <a:solidFill>
                <a:srgbClr val="000000"/>
              </a:solidFill>
              <a:uFill>
                <a:solidFill>
                  <a:srgbClr val="ffffff"/>
                </a:solidFill>
              </a:uFill>
              <a:latin typeface="Arial"/>
            </a:endParaRPr>
          </a:p>
        </p:txBody>
      </p:sp>
      <p:sp>
        <p:nvSpPr>
          <p:cNvPr id="130" name="CustomShape 2"/>
          <p:cNvSpPr/>
          <p:nvPr/>
        </p:nvSpPr>
        <p:spPr>
          <a:xfrm>
            <a:off x="477720" y="1340640"/>
            <a:ext cx="11232360" cy="4342680"/>
          </a:xfrm>
          <a:prstGeom prst="rect">
            <a:avLst/>
          </a:prstGeom>
          <a:noFill/>
          <a:ln>
            <a:noFill/>
          </a:ln>
        </p:spPr>
        <p:style>
          <a:lnRef idx="0"/>
          <a:fillRef idx="0"/>
          <a:effectRef idx="0"/>
          <a:fontRef idx="minor"/>
        </p:style>
        <p:txBody>
          <a:bodyPr lIns="90000" rIns="90000" tIns="45000" bIns="45000"/>
          <a:p>
            <a:pPr marL="274320" indent="-227880">
              <a:lnSpc>
                <a:spcPct val="90000"/>
              </a:lnSpc>
              <a:buClr>
                <a:srgbClr val="545454"/>
              </a:buClr>
              <a:buSzPct val="80000"/>
              <a:buFont typeface="Arial"/>
              <a:buChar char="•"/>
            </a:pPr>
            <a:r>
              <a:rPr b="0" lang="it-IT" sz="2000" spc="-1" strike="noStrike">
                <a:solidFill>
                  <a:srgbClr val="545454"/>
                </a:solidFill>
                <a:uFill>
                  <a:solidFill>
                    <a:srgbClr val="ffffff"/>
                  </a:solidFill>
                </a:uFill>
                <a:latin typeface="Century Gothic"/>
              </a:rPr>
              <a:t>1732 Milano, dove conobbe Bonafede Vitali</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000" spc="-1" strike="noStrike">
                <a:solidFill>
                  <a:srgbClr val="545454"/>
                </a:solidFill>
                <a:uFill>
                  <a:solidFill>
                    <a:srgbClr val="ffffff"/>
                  </a:solidFill>
                </a:uFill>
                <a:latin typeface="Century Gothic"/>
              </a:rPr>
              <a:t>1733 Verona, dove incontrò la compagnia veneziana del teatro S. Samuele</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000" spc="-1" strike="noStrike">
                <a:solidFill>
                  <a:srgbClr val="545454"/>
                </a:solidFill>
                <a:uFill>
                  <a:solidFill>
                    <a:srgbClr val="ffffff"/>
                  </a:solidFill>
                </a:uFill>
                <a:latin typeface="Century Gothic"/>
              </a:rPr>
              <a:t>1734 Venezia, dove trionfò la recita del Belisario</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000" spc="-1" strike="noStrike">
                <a:solidFill>
                  <a:srgbClr val="545454"/>
                </a:solidFill>
                <a:uFill>
                  <a:solidFill>
                    <a:srgbClr val="ffffff"/>
                  </a:solidFill>
                </a:uFill>
                <a:latin typeface="Century Gothic"/>
              </a:rPr>
              <a:t>1736 Genova, dove insieme alla compagnia del S. Samuele fa una serie di recite al teatro Falcone e dove conobbe la sua futura moglie Nicoletta</a:t>
            </a:r>
            <a:endParaRPr b="0" lang="it-IT" sz="1800" spc="-1" strike="noStrike">
              <a:solidFill>
                <a:srgbClr val="000000"/>
              </a:solidFill>
              <a:uFill>
                <a:solidFill>
                  <a:srgbClr val="ffffff"/>
                </a:solidFill>
              </a:uFill>
              <a:latin typeface="Arial"/>
            </a:endParaRPr>
          </a:p>
          <a:p>
            <a:pPr marL="274320" indent="-227880">
              <a:lnSpc>
                <a:spcPct val="90000"/>
              </a:lnSpc>
              <a:buClr>
                <a:srgbClr val="545454"/>
              </a:buClr>
              <a:buSzPct val="80000"/>
              <a:buFont typeface="Arial"/>
              <a:buChar char="•"/>
            </a:pPr>
            <a:r>
              <a:rPr b="0" lang="it-IT" sz="2000" spc="-1" strike="noStrike">
                <a:solidFill>
                  <a:srgbClr val="545454"/>
                </a:solidFill>
                <a:uFill>
                  <a:solidFill>
                    <a:srgbClr val="ffffff"/>
                  </a:solidFill>
                </a:uFill>
                <a:latin typeface="Century Gothic"/>
              </a:rPr>
              <a:t>1738 Venezia, dopo il periodo delle tragicommedie e degli intermezzi scrisse la prima commedia di carattere, il </a:t>
            </a:r>
            <a:r>
              <a:rPr b="1" i="1" lang="it-IT" sz="2000" spc="-1" strike="noStrike">
                <a:solidFill>
                  <a:srgbClr val="545454"/>
                </a:solidFill>
                <a:uFill>
                  <a:solidFill>
                    <a:srgbClr val="ffffff"/>
                  </a:solidFill>
                </a:uFill>
                <a:latin typeface="Century Gothic"/>
              </a:rPr>
              <a:t>Momolo cortesan</a:t>
            </a:r>
            <a:r>
              <a:rPr b="0" i="1" lang="it-IT" sz="2000" spc="-1" strike="noStrike">
                <a:solidFill>
                  <a:srgbClr val="545454"/>
                </a:solidFill>
                <a:uFill>
                  <a:solidFill>
                    <a:srgbClr val="ffffff"/>
                  </a:solidFill>
                </a:uFill>
                <a:latin typeface="Century Gothic"/>
              </a:rPr>
              <a:t>,</a:t>
            </a:r>
            <a:r>
              <a:rPr b="1" i="1" lang="it-IT" sz="2000" spc="-1" strike="noStrike">
                <a:solidFill>
                  <a:srgbClr val="545454"/>
                </a:solidFill>
                <a:uFill>
                  <a:solidFill>
                    <a:srgbClr val="ffffff"/>
                  </a:solidFill>
                </a:uFill>
                <a:latin typeface="Century Gothic"/>
              </a:rPr>
              <a:t> </a:t>
            </a:r>
            <a:r>
              <a:rPr b="0" lang="it-IT" sz="2000" spc="-1" strike="noStrike">
                <a:solidFill>
                  <a:srgbClr val="545454"/>
                </a:solidFill>
                <a:uFill>
                  <a:solidFill>
                    <a:srgbClr val="ffffff"/>
                  </a:solidFill>
                </a:uFill>
                <a:latin typeface="Century Gothic"/>
              </a:rPr>
              <a:t>e diventò direttore del teatro di San Giovanni Grisostomo dei Grimani e inaugurò la sua riforma del teatro</a:t>
            </a:r>
            <a:endParaRPr b="0" lang="it-IT" sz="1800" spc="-1" strike="noStrike">
              <a:solidFill>
                <a:srgbClr val="000000"/>
              </a:solidFill>
              <a:uFill>
                <a:solidFill>
                  <a:srgbClr val="ffffff"/>
                </a:solidFill>
              </a:uFill>
              <a:latin typeface="Arial"/>
            </a:endParaRPr>
          </a:p>
        </p:txBody>
      </p:sp>
    </p:spTree>
  </p:cSld>
  <p:transition spd="med">
    <p:fade/>
  </p:transition>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Prezentace ze série Mapy světa – evropský kontinent (širokoúhlá)</Template>
  <TotalTime>11</TotalTime>
  <Application>LibreOffice/5.1.6.2$Linux_X86_64 LibreOffice_project/10m0$Build-2</Application>
  <Words>1160</Words>
  <Paragraphs>157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2017-11-11T13:14:51Z</dcterms:created>
  <dc:creator/>
  <dc:description/>
  <dc:language>it-IT</dc:language>
  <cp:lastModifiedBy/>
  <dcterms:modified xsi:type="dcterms:W3CDTF">2018-03-29T17:59:04Z</dcterms:modified>
  <cp:revision>3</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Vlastní</vt:lpwstr>
  </property>
  <property fmtid="{D5CDD505-2E9C-101B-9397-08002B2CF9AE}" pid="9" name="ScaleCrop">
    <vt:bool>0</vt:bool>
  </property>
  <property fmtid="{D5CDD505-2E9C-101B-9397-08002B2CF9AE}" pid="10" name="ShareDoc">
    <vt:bool>0</vt:bool>
  </property>
  <property fmtid="{D5CDD505-2E9C-101B-9397-08002B2CF9AE}" pid="11" name="Slides">
    <vt:i4>21</vt:i4>
  </property>
  <property fmtid="{D5CDD505-2E9C-101B-9397-08002B2CF9AE}" pid="12" name="_TemplateID">
    <vt:lpwstr>TC028048779991</vt:lpwstr>
  </property>
</Properties>
</file>